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Lst>
  <p:sldSz cy="6858000" cx="12192000"/>
  <p:notesSz cx="6858000" cy="9144000"/>
  <p:embeddedFontLst>
    <p:embeddedFont>
      <p:font typeface="Century Gothic"/>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CenturyGothic-bold.fntdata"/><Relationship Id="rId10" Type="http://schemas.openxmlformats.org/officeDocument/2006/relationships/slide" Target="slides/slide6.xml"/><Relationship Id="rId32" Type="http://schemas.openxmlformats.org/officeDocument/2006/relationships/font" Target="fonts/CenturyGothic-regular.fntdata"/><Relationship Id="rId13" Type="http://schemas.openxmlformats.org/officeDocument/2006/relationships/slide" Target="slides/slide9.xml"/><Relationship Id="rId35" Type="http://schemas.openxmlformats.org/officeDocument/2006/relationships/font" Target="fonts/CenturyGothic-boldItalic.fntdata"/><Relationship Id="rId12" Type="http://schemas.openxmlformats.org/officeDocument/2006/relationships/slide" Target="slides/slide8.xml"/><Relationship Id="rId34" Type="http://schemas.openxmlformats.org/officeDocument/2006/relationships/font" Target="fonts/CenturyGothic-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p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502618ac20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502618ac20_0_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g502618ac20_0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5249b8791e_0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5249b8791e_0_1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g5249b8791e_0_1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5249b8791e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5249b8791e_0_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5249b8791e_0_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5249b8791e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5249b8791e_0_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g5249b8791e_0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5249b8791e_0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5249b8791e_0_1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g5249b8791e_0_1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5249b8791e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5249b8791e_0_5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g5249b8791e_0_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5249b8791e_0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5249b8791e_0_7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g5249b8791e_0_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5249b8791e_0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5249b8791e_0_8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g5249b8791e_0_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502618ac20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502618ac20_0_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g502618ac20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5249b8791e_0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5249b8791e_0_6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g5249b8791e_0_6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502618ac20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502618ac20_0_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g502618ac20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5249b8791e_0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5249b8791e_0_1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g5249b8791e_0_10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g502618ac20_0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502618ac20_0_7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g502618ac20_0_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502618ac2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502618ac20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g502618ac20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g502618ac20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502618ac20_0_6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g502618ac20_0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g502618ac20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502618ac20_0_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g502618ac20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 name="Shape 546"/>
        <p:cNvGrpSpPr/>
        <p:nvPr/>
      </p:nvGrpSpPr>
      <p:grpSpPr>
        <a:xfrm>
          <a:off x="0" y="0"/>
          <a:ext cx="0" cy="0"/>
          <a:chOff x="0" y="0"/>
          <a:chExt cx="0" cy="0"/>
        </a:xfrm>
      </p:grpSpPr>
      <p:sp>
        <p:nvSpPr>
          <p:cNvPr id="547" name="Google Shape;547;g502618ac20_0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502618ac20_0_7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g502618ac20_0_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g502618ac20_0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502618ac20_0_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g502618ac20_0_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Google Shape;567;g502618ac20_0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502618ac20_0_10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g502618ac20_0_1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502618ac20_0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502618ac20_0_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g502618ac20_0_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502618ac20_0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502618ac20_0_1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g502618ac20_0_1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502618ac20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502618ac20_0_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g502618ac20_0_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502618b18e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502618b18e_0_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g502618b18e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5249b8791e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5249b8791e_0_2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g5249b8791e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5249b8791e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5249b8791e_0_1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g5249b8791e_0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5249b8791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5249b8791e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g5249b8791e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A" showMasterSp="0">
  <p:cSld name="Cover A">
    <p:spTree>
      <p:nvGrpSpPr>
        <p:cNvPr id="15" name="Shape 15"/>
        <p:cNvGrpSpPr/>
        <p:nvPr/>
      </p:nvGrpSpPr>
      <p:grpSpPr>
        <a:xfrm>
          <a:off x="0" y="0"/>
          <a:ext cx="0" cy="0"/>
          <a:chOff x="0" y="0"/>
          <a:chExt cx="0" cy="0"/>
        </a:xfrm>
      </p:grpSpPr>
      <p:sp>
        <p:nvSpPr>
          <p:cNvPr id="16" name="Google Shape;16;p2"/>
          <p:cNvSpPr/>
          <p:nvPr/>
        </p:nvSpPr>
        <p:spPr>
          <a:xfrm>
            <a:off x="8775700" y="12700"/>
            <a:ext cx="2476500" cy="6858000"/>
          </a:xfrm>
          <a:custGeom>
            <a:rect b="b" l="l" r="r" t="t"/>
            <a:pathLst>
              <a:path extrusionOk="0" h="120000" w="120000">
                <a:moveTo>
                  <a:pt x="0" y="0"/>
                </a:moveTo>
                <a:lnTo>
                  <a:pt x="120000" y="120000"/>
                </a:lnTo>
                <a:lnTo>
                  <a:pt x="0" y="120000"/>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7" name="Google Shape;17;p2"/>
          <p:cNvSpPr/>
          <p:nvPr/>
        </p:nvSpPr>
        <p:spPr>
          <a:xfrm flipH="1">
            <a:off x="4054364" y="-3766"/>
            <a:ext cx="8137635" cy="6870233"/>
          </a:xfrm>
          <a:custGeom>
            <a:rect b="b" l="l" r="r" t="t"/>
            <a:pathLst>
              <a:path extrusionOk="0" h="120000" w="120000">
                <a:moveTo>
                  <a:pt x="0" y="0"/>
                </a:moveTo>
                <a:lnTo>
                  <a:pt x="119991" y="54"/>
                </a:lnTo>
                <a:cubicBezTo>
                  <a:pt x="120020" y="39986"/>
                  <a:pt x="119962" y="80067"/>
                  <a:pt x="119991" y="119999"/>
                </a:cubicBezTo>
                <a:lnTo>
                  <a:pt x="34895" y="119999"/>
                </a:ln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8" name="Google Shape;18;p2"/>
          <p:cNvSpPr txBox="1"/>
          <p:nvPr>
            <p:ph type="title"/>
          </p:nvPr>
        </p:nvSpPr>
        <p:spPr>
          <a:xfrm>
            <a:off x="4589989" y="1615384"/>
            <a:ext cx="6116133" cy="159348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4800"/>
              <a:buFont typeface="Century Gothic"/>
              <a:buNone/>
              <a:defRPr b="1" i="0" sz="48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9" name="Google Shape;19;p2"/>
          <p:cNvSpPr txBox="1"/>
          <p:nvPr>
            <p:ph idx="1" type="body"/>
          </p:nvPr>
        </p:nvSpPr>
        <p:spPr>
          <a:xfrm>
            <a:off x="4589989" y="4450841"/>
            <a:ext cx="5458837" cy="935421"/>
          </a:xfrm>
          <a:prstGeom prst="rect">
            <a:avLst/>
          </a:prstGeom>
          <a:noFill/>
          <a:ln>
            <a:noFill/>
          </a:ln>
        </p:spPr>
        <p:txBody>
          <a:bodyPr anchorCtr="0" anchor="t" bIns="91425" lIns="91425" spcFirstLastPara="1" rIns="91425" wrap="square" tIns="91425"/>
          <a:lstStyle>
            <a:lvl1pPr indent="-368300" lvl="0" marL="457200" marR="0" rtl="0" algn="l">
              <a:lnSpc>
                <a:spcPct val="90000"/>
              </a:lnSpc>
              <a:spcBef>
                <a:spcPts val="1000"/>
              </a:spcBef>
              <a:spcAft>
                <a:spcPts val="0"/>
              </a:spcAft>
              <a:buClr>
                <a:schemeClr val="accent1"/>
              </a:buClr>
              <a:buSzPts val="2200"/>
              <a:buFont typeface="Noto Sans Symbols"/>
              <a:buChar char="▪"/>
              <a:defRPr b="0" i="0" sz="2200" u="none" cap="none" strike="noStrike">
                <a:solidFill>
                  <a:schemeClr val="lt1"/>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pic>
        <p:nvPicPr>
          <p:cNvPr descr="ODU_sig_REV-01.eps" id="20" name="Google Shape;20;p2"/>
          <p:cNvPicPr preferRelativeResize="0"/>
          <p:nvPr/>
        </p:nvPicPr>
        <p:blipFill rotWithShape="1">
          <a:blip r:embed="rId2">
            <a:alphaModFix/>
          </a:blip>
          <a:srcRect b="0" l="0" r="0" t="0"/>
          <a:stretch/>
        </p:blipFill>
        <p:spPr>
          <a:xfrm>
            <a:off x="4589989" y="471245"/>
            <a:ext cx="1805828" cy="766514"/>
          </a:xfrm>
          <a:prstGeom prst="rect">
            <a:avLst/>
          </a:prstGeom>
          <a:noFill/>
          <a:ln>
            <a:noFill/>
          </a:ln>
        </p:spPr>
      </p:pic>
      <p:sp>
        <p:nvSpPr>
          <p:cNvPr id="21" name="Google Shape;21;p2"/>
          <p:cNvSpPr txBox="1"/>
          <p:nvPr>
            <p:ph idx="2" type="body"/>
          </p:nvPr>
        </p:nvSpPr>
        <p:spPr>
          <a:xfrm>
            <a:off x="4589988" y="5472335"/>
            <a:ext cx="4300215" cy="430926"/>
          </a:xfrm>
          <a:prstGeom prst="rect">
            <a:avLst/>
          </a:prstGeom>
          <a:noFill/>
          <a:ln>
            <a:noFill/>
          </a:ln>
        </p:spPr>
        <p:txBody>
          <a:bodyPr anchorCtr="0" anchor="t" bIns="91425" lIns="91425" spcFirstLastPara="1" rIns="91425" wrap="square" tIns="91425"/>
          <a:lstStyle>
            <a:lvl1pPr indent="-330200" lvl="0" marL="457200" marR="0" rtl="0" algn="l">
              <a:lnSpc>
                <a:spcPct val="90000"/>
              </a:lnSpc>
              <a:spcBef>
                <a:spcPts val="1000"/>
              </a:spcBef>
              <a:spcAft>
                <a:spcPts val="0"/>
              </a:spcAft>
              <a:buClr>
                <a:schemeClr val="accent1"/>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2" name="Google Shape;22;p2"/>
          <p:cNvSpPr/>
          <p:nvPr>
            <p:ph idx="3" type="pic"/>
          </p:nvPr>
        </p:nvSpPr>
        <p:spPr>
          <a:xfrm>
            <a:off x="0" y="0"/>
            <a:ext cx="4059935" cy="6858000"/>
          </a:xfrm>
          <a:prstGeom prst="rect">
            <a:avLst/>
          </a:prstGeom>
          <a:noFill/>
          <a:ln>
            <a:noFill/>
          </a:ln>
        </p:spPr>
        <p:txBody>
          <a:bodyPr anchorCtr="0" anchor="t" bIns="91425" lIns="91425" spcFirstLastPara="1" rIns="91425" wrap="square" tIns="91425"/>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Divider - Blue" showMasterSp="0">
  <p:cSld name="Section Divider - Blue">
    <p:spTree>
      <p:nvGrpSpPr>
        <p:cNvPr id="73" name="Shape 73"/>
        <p:cNvGrpSpPr/>
        <p:nvPr/>
      </p:nvGrpSpPr>
      <p:grpSpPr>
        <a:xfrm>
          <a:off x="0" y="0"/>
          <a:ext cx="0" cy="0"/>
          <a:chOff x="0" y="0"/>
          <a:chExt cx="0" cy="0"/>
        </a:xfrm>
      </p:grpSpPr>
      <p:sp>
        <p:nvSpPr>
          <p:cNvPr id="74" name="Google Shape;74;p11"/>
          <p:cNvSpPr/>
          <p:nvPr/>
        </p:nvSpPr>
        <p:spPr>
          <a:xfrm flipH="1">
            <a:off x="8779932" y="12701"/>
            <a:ext cx="3412065" cy="6858000"/>
          </a:xfrm>
          <a:prstGeom prst="rtTriangle">
            <a:avLst/>
          </a:prstGeom>
          <a:solidFill>
            <a:srgbClr val="57C1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75" name="Google Shape;75;p11"/>
          <p:cNvSpPr/>
          <p:nvPr/>
        </p:nvSpPr>
        <p:spPr>
          <a:xfrm>
            <a:off x="1909231" y="-8466"/>
            <a:ext cx="10299095" cy="6878711"/>
          </a:xfrm>
          <a:custGeom>
            <a:rect b="b" l="l" r="r" t="t"/>
            <a:pathLst>
              <a:path extrusionOk="0" h="120000" w="120000">
                <a:moveTo>
                  <a:pt x="0" y="0"/>
                </a:moveTo>
                <a:lnTo>
                  <a:pt x="120000" y="202"/>
                </a:lnTo>
                <a:lnTo>
                  <a:pt x="120000" y="119999"/>
                </a:lnTo>
                <a:lnTo>
                  <a:pt x="109728" y="120000"/>
                </a:lnTo>
                <a:lnTo>
                  <a:pt x="0" y="0"/>
                </a:lnTo>
                <a:close/>
              </a:path>
            </a:pathLst>
          </a:custGeom>
          <a:solidFill>
            <a:srgbClr val="04365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76" name="Google Shape;76;p11"/>
          <p:cNvSpPr txBox="1"/>
          <p:nvPr>
            <p:ph type="title"/>
          </p:nvPr>
        </p:nvSpPr>
        <p:spPr>
          <a:xfrm>
            <a:off x="557561" y="3886200"/>
            <a:ext cx="6952372" cy="14033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4800"/>
              <a:buFont typeface="Century Gothic"/>
              <a:buNone/>
              <a:defRPr b="0" i="0" sz="48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7" name="Google Shape;77;p11"/>
          <p:cNvSpPr txBox="1"/>
          <p:nvPr>
            <p:ph idx="1" type="body"/>
          </p:nvPr>
        </p:nvSpPr>
        <p:spPr>
          <a:xfrm>
            <a:off x="557560" y="5393267"/>
            <a:ext cx="6960840" cy="98626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1"/>
              </a:buClr>
              <a:buSzPts val="2000"/>
              <a:buFont typeface="Noto Sans Symbols"/>
              <a:buNone/>
              <a:defRPr b="0" i="0" sz="2000" u="none" cap="none" strike="noStrike">
                <a:solidFill>
                  <a:srgbClr val="7F7F7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pic>
        <p:nvPicPr>
          <p:cNvPr descr="CrownWhite.png" id="78" name="Google Shape;78;p11"/>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Divider, Photo - Light Blue" showMasterSp="0">
  <p:cSld name="Section Divider, Photo - Light Blue">
    <p:spTree>
      <p:nvGrpSpPr>
        <p:cNvPr id="79" name="Shape 79"/>
        <p:cNvGrpSpPr/>
        <p:nvPr/>
      </p:nvGrpSpPr>
      <p:grpSpPr>
        <a:xfrm>
          <a:off x="0" y="0"/>
          <a:ext cx="0" cy="0"/>
          <a:chOff x="0" y="0"/>
          <a:chExt cx="0" cy="0"/>
        </a:xfrm>
      </p:grpSpPr>
      <p:sp>
        <p:nvSpPr>
          <p:cNvPr id="80" name="Google Shape;80;p12"/>
          <p:cNvSpPr/>
          <p:nvPr/>
        </p:nvSpPr>
        <p:spPr>
          <a:xfrm flipH="1">
            <a:off x="10270066" y="10161"/>
            <a:ext cx="1921930" cy="685800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81" name="Google Shape;81;p12"/>
          <p:cNvSpPr/>
          <p:nvPr/>
        </p:nvSpPr>
        <p:spPr>
          <a:xfrm>
            <a:off x="8094133" y="-17221"/>
            <a:ext cx="4121813" cy="6878322"/>
          </a:xfrm>
          <a:custGeom>
            <a:rect b="b" l="l" r="r" t="t"/>
            <a:pathLst>
              <a:path extrusionOk="0" h="120000" w="120000">
                <a:moveTo>
                  <a:pt x="0" y="152"/>
                </a:moveTo>
                <a:lnTo>
                  <a:pt x="120000" y="0"/>
                </a:lnTo>
                <a:lnTo>
                  <a:pt x="119408" y="119999"/>
                </a:lnTo>
                <a:lnTo>
                  <a:pt x="109187" y="120000"/>
                </a:lnTo>
                <a:lnTo>
                  <a:pt x="0" y="1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82" name="Google Shape;82;p12"/>
          <p:cNvSpPr txBox="1"/>
          <p:nvPr>
            <p:ph type="title"/>
          </p:nvPr>
        </p:nvSpPr>
        <p:spPr>
          <a:xfrm>
            <a:off x="557561" y="3886200"/>
            <a:ext cx="6952372" cy="14033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4800"/>
              <a:buFont typeface="Century Gothic"/>
              <a:buNone/>
              <a:defRPr b="0" i="0" sz="48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83" name="Google Shape;83;p12"/>
          <p:cNvSpPr txBox="1"/>
          <p:nvPr>
            <p:ph idx="1" type="body"/>
          </p:nvPr>
        </p:nvSpPr>
        <p:spPr>
          <a:xfrm>
            <a:off x="557560" y="5393267"/>
            <a:ext cx="6960840" cy="98626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1"/>
              </a:buClr>
              <a:buSzPts val="2000"/>
              <a:buFont typeface="Noto Sans Symbols"/>
              <a:buNone/>
              <a:defRPr b="0" i="0" sz="2000" u="none" cap="none" strike="noStrike">
                <a:solidFill>
                  <a:srgbClr val="7F7F7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sp>
        <p:nvSpPr>
          <p:cNvPr id="84" name="Google Shape;84;p12"/>
          <p:cNvSpPr/>
          <p:nvPr>
            <p:ph idx="2" type="pic"/>
          </p:nvPr>
        </p:nvSpPr>
        <p:spPr>
          <a:xfrm>
            <a:off x="550863" y="355600"/>
            <a:ext cx="6959600" cy="3268663"/>
          </a:xfrm>
          <a:prstGeom prst="rect">
            <a:avLst/>
          </a:prstGeom>
          <a:noFill/>
          <a:ln>
            <a:noFill/>
          </a:ln>
        </p:spPr>
        <p:txBody>
          <a:bodyPr anchorCtr="0" anchor="t" bIns="91425" lIns="91425" spcFirstLastPara="1" rIns="91425" wrap="square" tIns="91425"/>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pic>
        <p:nvPicPr>
          <p:cNvPr descr="CrownWhite.png" id="85" name="Google Shape;85;p12"/>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rge Photo and Content - Light Blue" showMasterSp="0">
  <p:cSld name="Large Photo and Content - Light Blue">
    <p:spTree>
      <p:nvGrpSpPr>
        <p:cNvPr id="86" name="Shape 86"/>
        <p:cNvGrpSpPr/>
        <p:nvPr/>
      </p:nvGrpSpPr>
      <p:grpSpPr>
        <a:xfrm>
          <a:off x="0" y="0"/>
          <a:ext cx="0" cy="0"/>
          <a:chOff x="0" y="0"/>
          <a:chExt cx="0" cy="0"/>
        </a:xfrm>
      </p:grpSpPr>
      <p:sp>
        <p:nvSpPr>
          <p:cNvPr id="87" name="Google Shape;87;p13"/>
          <p:cNvSpPr/>
          <p:nvPr>
            <p:ph idx="2" type="pic"/>
          </p:nvPr>
        </p:nvSpPr>
        <p:spPr>
          <a:xfrm>
            <a:off x="436880" y="1544320"/>
            <a:ext cx="6370320" cy="4643120"/>
          </a:xfrm>
          <a:prstGeom prst="rect">
            <a:avLst/>
          </a:prstGeom>
          <a:noFill/>
          <a:ln>
            <a:noFill/>
          </a:ln>
        </p:spPr>
        <p:txBody>
          <a:bodyPr anchorCtr="0" anchor="t" bIns="91425" lIns="91425" spcFirstLastPara="1" rIns="91425" wrap="square" tIns="91425"/>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88" name="Google Shape;88;p13"/>
          <p:cNvSpPr/>
          <p:nvPr/>
        </p:nvSpPr>
        <p:spPr>
          <a:xfrm flipH="1">
            <a:off x="10576560" y="487680"/>
            <a:ext cx="1615440" cy="638048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89" name="Google Shape;89;p13"/>
          <p:cNvSpPr/>
          <p:nvPr/>
        </p:nvSpPr>
        <p:spPr>
          <a:xfrm>
            <a:off x="9387840" y="-10160"/>
            <a:ext cx="2814320" cy="6898643"/>
          </a:xfrm>
          <a:custGeom>
            <a:rect b="b" l="l" r="r" t="t"/>
            <a:pathLst>
              <a:path extrusionOk="0" h="120000" w="120000">
                <a:moveTo>
                  <a:pt x="0" y="152"/>
                </a:moveTo>
                <a:lnTo>
                  <a:pt x="119704" y="0"/>
                </a:lnTo>
                <a:lnTo>
                  <a:pt x="119999" y="119823"/>
                </a:lnTo>
                <a:lnTo>
                  <a:pt x="108624" y="120000"/>
                </a:lnTo>
                <a:lnTo>
                  <a:pt x="0" y="1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90" name="Google Shape;90;p13"/>
          <p:cNvSpPr txBox="1"/>
          <p:nvPr>
            <p:ph type="title"/>
          </p:nvPr>
        </p:nvSpPr>
        <p:spPr>
          <a:xfrm>
            <a:off x="439615" y="365126"/>
            <a:ext cx="11309839" cy="971306"/>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91" name="Google Shape;91;p13"/>
          <p:cNvSpPr txBox="1"/>
          <p:nvPr>
            <p:ph idx="1" type="body"/>
          </p:nvPr>
        </p:nvSpPr>
        <p:spPr>
          <a:xfrm>
            <a:off x="6990080" y="3444240"/>
            <a:ext cx="2834958" cy="2743200"/>
          </a:xfrm>
          <a:prstGeom prst="rect">
            <a:avLst/>
          </a:prstGeom>
          <a:noFill/>
          <a:ln>
            <a:noFill/>
          </a:ln>
        </p:spPr>
        <p:txBody>
          <a:bodyPr anchorCtr="0" anchor="t" bIns="91425" lIns="91425" spcFirstLastPara="1" rIns="91425" wrap="square" tIns="91425"/>
          <a:lstStyle>
            <a:lvl1pPr indent="-330200" lvl="0" marL="457200" marR="0" rtl="0" algn="l">
              <a:lnSpc>
                <a:spcPct val="90000"/>
              </a:lnSpc>
              <a:spcBef>
                <a:spcPts val="10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92" name="Google Shape;92;p13"/>
          <p:cNvSpPr txBox="1"/>
          <p:nvPr>
            <p:ph idx="3" type="body"/>
          </p:nvPr>
        </p:nvSpPr>
        <p:spPr>
          <a:xfrm>
            <a:off x="6990080" y="1554480"/>
            <a:ext cx="2834640" cy="1737360"/>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accent1"/>
              </a:buClr>
              <a:buSzPts val="2400"/>
              <a:buFont typeface="Arial"/>
              <a:buNone/>
              <a:defRPr b="0" i="0" sz="2400" u="none" cap="none" strike="noStrike">
                <a:solidFill>
                  <a:schemeClr val="accen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93" name="Google Shape;93;p13"/>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descr="CrownWhite.png" id="94" name="Google Shape;94;p13"/>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Large Photo and Content - Light Blue" showMasterSp="0">
  <p:cSld name="1_Large Photo and Content - Light Blue">
    <p:spTree>
      <p:nvGrpSpPr>
        <p:cNvPr id="95" name="Shape 95"/>
        <p:cNvGrpSpPr/>
        <p:nvPr/>
      </p:nvGrpSpPr>
      <p:grpSpPr>
        <a:xfrm>
          <a:off x="0" y="0"/>
          <a:ext cx="0" cy="0"/>
          <a:chOff x="0" y="0"/>
          <a:chExt cx="0" cy="0"/>
        </a:xfrm>
      </p:grpSpPr>
      <p:sp>
        <p:nvSpPr>
          <p:cNvPr id="96" name="Google Shape;96;p14"/>
          <p:cNvSpPr/>
          <p:nvPr>
            <p:ph idx="2" type="pic"/>
          </p:nvPr>
        </p:nvSpPr>
        <p:spPr>
          <a:xfrm>
            <a:off x="436880" y="1544320"/>
            <a:ext cx="6370320" cy="4643120"/>
          </a:xfrm>
          <a:prstGeom prst="rect">
            <a:avLst/>
          </a:prstGeom>
          <a:noFill/>
          <a:ln>
            <a:noFill/>
          </a:ln>
        </p:spPr>
        <p:txBody>
          <a:bodyPr anchorCtr="0" anchor="t" bIns="91425" lIns="91425" spcFirstLastPara="1" rIns="91425" wrap="square" tIns="91425"/>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97" name="Google Shape;97;p14"/>
          <p:cNvSpPr/>
          <p:nvPr/>
        </p:nvSpPr>
        <p:spPr>
          <a:xfrm flipH="1">
            <a:off x="10576560" y="487680"/>
            <a:ext cx="1615440" cy="638048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98" name="Google Shape;98;p14"/>
          <p:cNvSpPr/>
          <p:nvPr/>
        </p:nvSpPr>
        <p:spPr>
          <a:xfrm>
            <a:off x="9387840" y="-10160"/>
            <a:ext cx="2814320" cy="6898643"/>
          </a:xfrm>
          <a:custGeom>
            <a:rect b="b" l="l" r="r" t="t"/>
            <a:pathLst>
              <a:path extrusionOk="0" h="120000" w="120000">
                <a:moveTo>
                  <a:pt x="0" y="152"/>
                </a:moveTo>
                <a:lnTo>
                  <a:pt x="119704" y="0"/>
                </a:lnTo>
                <a:lnTo>
                  <a:pt x="119999" y="119823"/>
                </a:lnTo>
                <a:lnTo>
                  <a:pt x="108624" y="120000"/>
                </a:lnTo>
                <a:lnTo>
                  <a:pt x="0" y="152"/>
                </a:ln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99" name="Google Shape;99;p14"/>
          <p:cNvSpPr txBox="1"/>
          <p:nvPr>
            <p:ph type="title"/>
          </p:nvPr>
        </p:nvSpPr>
        <p:spPr>
          <a:xfrm>
            <a:off x="439615" y="365126"/>
            <a:ext cx="11309839" cy="971306"/>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00" name="Google Shape;100;p14"/>
          <p:cNvSpPr txBox="1"/>
          <p:nvPr>
            <p:ph idx="1" type="body"/>
          </p:nvPr>
        </p:nvSpPr>
        <p:spPr>
          <a:xfrm>
            <a:off x="6990080" y="3444240"/>
            <a:ext cx="2834958" cy="2743200"/>
          </a:xfrm>
          <a:prstGeom prst="rect">
            <a:avLst/>
          </a:prstGeom>
          <a:noFill/>
          <a:ln>
            <a:noFill/>
          </a:ln>
        </p:spPr>
        <p:txBody>
          <a:bodyPr anchorCtr="0" anchor="t" bIns="91425" lIns="91425" spcFirstLastPara="1" rIns="91425" wrap="square" tIns="91425"/>
          <a:lstStyle>
            <a:lvl1pPr indent="-330200" lvl="0" marL="457200" marR="0" rtl="0" algn="l">
              <a:lnSpc>
                <a:spcPct val="90000"/>
              </a:lnSpc>
              <a:spcBef>
                <a:spcPts val="10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01" name="Google Shape;101;p14"/>
          <p:cNvSpPr txBox="1"/>
          <p:nvPr>
            <p:ph idx="3" type="body"/>
          </p:nvPr>
        </p:nvSpPr>
        <p:spPr>
          <a:xfrm>
            <a:off x="6990080" y="1554480"/>
            <a:ext cx="2834640" cy="1737360"/>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accent1"/>
              </a:buClr>
              <a:buSzPts val="2400"/>
              <a:buFont typeface="Arial"/>
              <a:buNone/>
              <a:defRPr b="0" i="0" sz="2400" u="none" cap="none" strike="noStrike">
                <a:solidFill>
                  <a:schemeClr val="accen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02" name="Google Shape;102;p14"/>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descr="CrownWhite.png" id="103" name="Google Shape;103;p14"/>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Column - Light Blue">
  <p:cSld name="2 Column - Light Blue">
    <p:spTree>
      <p:nvGrpSpPr>
        <p:cNvPr id="104" name="Shape 104"/>
        <p:cNvGrpSpPr/>
        <p:nvPr/>
      </p:nvGrpSpPr>
      <p:grpSpPr>
        <a:xfrm>
          <a:off x="0" y="0"/>
          <a:ext cx="0" cy="0"/>
          <a:chOff x="0" y="0"/>
          <a:chExt cx="0" cy="0"/>
        </a:xfrm>
      </p:grpSpPr>
      <p:sp>
        <p:nvSpPr>
          <p:cNvPr id="105" name="Google Shape;105;p15"/>
          <p:cNvSpPr/>
          <p:nvPr/>
        </p:nvSpPr>
        <p:spPr>
          <a:xfrm>
            <a:off x="4460240" y="2580640"/>
            <a:ext cx="2854956" cy="429768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06" name="Google Shape;106;p15"/>
          <p:cNvSpPr/>
          <p:nvPr/>
        </p:nvSpPr>
        <p:spPr>
          <a:xfrm flipH="1" rot="10800000">
            <a:off x="-8789" y="-20320"/>
            <a:ext cx="7794716" cy="6898640"/>
          </a:xfrm>
          <a:custGeom>
            <a:rect b="b" l="l" r="r" t="t"/>
            <a:pathLst>
              <a:path extrusionOk="0" h="120000" w="120000">
                <a:moveTo>
                  <a:pt x="0" y="0"/>
                </a:moveTo>
                <a:lnTo>
                  <a:pt x="86840" y="530"/>
                </a:lnTo>
                <a:lnTo>
                  <a:pt x="120000" y="119999"/>
                </a:lnTo>
                <a:lnTo>
                  <a:pt x="156" y="119823"/>
                </a:lnTo>
                <a:cubicBezTo>
                  <a:pt x="104" y="79882"/>
                  <a:pt x="52" y="39941"/>
                  <a:pt x="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07" name="Google Shape;107;p15"/>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15"/>
          <p:cNvSpPr txBox="1"/>
          <p:nvPr>
            <p:ph idx="1" type="body"/>
          </p:nvPr>
        </p:nvSpPr>
        <p:spPr>
          <a:xfrm>
            <a:off x="7569200" y="1778000"/>
            <a:ext cx="4175760" cy="4429759"/>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09" name="Google Shape;109;p15"/>
          <p:cNvSpPr txBox="1"/>
          <p:nvPr>
            <p:ph idx="2" type="body"/>
          </p:nvPr>
        </p:nvSpPr>
        <p:spPr>
          <a:xfrm>
            <a:off x="7569200" y="485726"/>
            <a:ext cx="4175760" cy="1170354"/>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accent1"/>
              </a:buClr>
              <a:buSzPts val="2400"/>
              <a:buFont typeface="Arial"/>
              <a:buNone/>
              <a:defRPr b="0" i="0" sz="2400" u="none" cap="none" strike="noStrike">
                <a:solidFill>
                  <a:schemeClr val="accen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10" name="Google Shape;110;p15"/>
          <p:cNvSpPr txBox="1"/>
          <p:nvPr>
            <p:ph idx="3" type="body"/>
          </p:nvPr>
        </p:nvSpPr>
        <p:spPr>
          <a:xfrm>
            <a:off x="427039" y="1778000"/>
            <a:ext cx="5272722" cy="4429125"/>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FFFFF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FFFFF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FFFFF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FFFFF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FFFFF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11" name="Google Shape;111;p15"/>
          <p:cNvSpPr txBox="1"/>
          <p:nvPr>
            <p:ph type="title"/>
          </p:nvPr>
        </p:nvSpPr>
        <p:spPr>
          <a:xfrm>
            <a:off x="439615" y="365126"/>
            <a:ext cx="6702865" cy="1199514"/>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3200"/>
              <a:buFont typeface="Century Gothic"/>
              <a:buNone/>
              <a:defRPr b="0" i="0" sz="32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2" name="Shape 112"/>
        <p:cNvGrpSpPr/>
        <p:nvPr/>
      </p:nvGrpSpPr>
      <p:grpSpPr>
        <a:xfrm>
          <a:off x="0" y="0"/>
          <a:ext cx="0" cy="0"/>
          <a:chOff x="0" y="0"/>
          <a:chExt cx="0" cy="0"/>
        </a:xfrm>
      </p:grpSpPr>
      <p:sp>
        <p:nvSpPr>
          <p:cNvPr id="113" name="Google Shape;113;p16"/>
          <p:cNvSpPr txBox="1"/>
          <p:nvPr>
            <p:ph type="title"/>
          </p:nvPr>
        </p:nvSpPr>
        <p:spPr>
          <a:xfrm>
            <a:off x="439615" y="365126"/>
            <a:ext cx="11309839" cy="971306"/>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14" name="Google Shape;114;p16"/>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Photos, Content - Light Blue">
  <p:cSld name="Title, 2 Photos, Content - Light Blue">
    <p:spTree>
      <p:nvGrpSpPr>
        <p:cNvPr id="115" name="Shape 115"/>
        <p:cNvGrpSpPr/>
        <p:nvPr/>
      </p:nvGrpSpPr>
      <p:grpSpPr>
        <a:xfrm>
          <a:off x="0" y="0"/>
          <a:ext cx="0" cy="0"/>
          <a:chOff x="0" y="0"/>
          <a:chExt cx="0" cy="0"/>
        </a:xfrm>
      </p:grpSpPr>
      <p:sp>
        <p:nvSpPr>
          <p:cNvPr id="116" name="Google Shape;116;p17"/>
          <p:cNvSpPr/>
          <p:nvPr/>
        </p:nvSpPr>
        <p:spPr>
          <a:xfrm>
            <a:off x="5639262" y="4838699"/>
            <a:ext cx="2019301" cy="2019301"/>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entury Gothic"/>
              <a:ea typeface="Century Gothic"/>
              <a:cs typeface="Century Gothic"/>
              <a:sym typeface="Century Gothic"/>
            </a:endParaRPr>
          </a:p>
        </p:txBody>
      </p:sp>
      <p:sp>
        <p:nvSpPr>
          <p:cNvPr id="117" name="Google Shape;117;p17"/>
          <p:cNvSpPr txBox="1"/>
          <p:nvPr>
            <p:ph type="title"/>
          </p:nvPr>
        </p:nvSpPr>
        <p:spPr>
          <a:xfrm>
            <a:off x="6085384" y="762000"/>
            <a:ext cx="5664070" cy="12954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18" name="Google Shape;118;p17"/>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19" name="Google Shape;119;p17"/>
          <p:cNvSpPr txBox="1"/>
          <p:nvPr>
            <p:ph idx="1" type="body"/>
          </p:nvPr>
        </p:nvSpPr>
        <p:spPr>
          <a:xfrm>
            <a:off x="6085840" y="2233246"/>
            <a:ext cx="5663248" cy="3948479"/>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20" name="Google Shape;120;p17"/>
          <p:cNvSpPr/>
          <p:nvPr>
            <p:ph idx="2" type="pic"/>
          </p:nvPr>
        </p:nvSpPr>
        <p:spPr>
          <a:xfrm>
            <a:off x="0" y="1"/>
            <a:ext cx="5635625" cy="3330286"/>
          </a:xfrm>
          <a:prstGeom prst="rect">
            <a:avLst/>
          </a:prstGeom>
          <a:noFill/>
          <a:ln>
            <a:noFill/>
          </a:ln>
        </p:spPr>
        <p:txBody>
          <a:bodyPr anchorCtr="0" anchor="t" bIns="91425" lIns="91425" spcFirstLastPara="1" rIns="91425" wrap="square" tIns="91425"/>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21" name="Google Shape;121;p17"/>
          <p:cNvSpPr/>
          <p:nvPr>
            <p:ph idx="3" type="pic"/>
          </p:nvPr>
        </p:nvSpPr>
        <p:spPr>
          <a:xfrm>
            <a:off x="-1" y="3393323"/>
            <a:ext cx="5635625" cy="3464677"/>
          </a:xfrm>
          <a:prstGeom prst="rect">
            <a:avLst/>
          </a:prstGeom>
          <a:noFill/>
          <a:ln>
            <a:noFill/>
          </a:ln>
        </p:spPr>
        <p:txBody>
          <a:bodyPr anchorCtr="0" anchor="t" bIns="91425" lIns="91425" spcFirstLastPara="1" rIns="91425" wrap="square" tIns="91425"/>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Photos, Content - Aqua">
  <p:cSld name="Title, 2 Photos, Content - Aqua">
    <p:spTree>
      <p:nvGrpSpPr>
        <p:cNvPr id="122" name="Shape 122"/>
        <p:cNvGrpSpPr/>
        <p:nvPr/>
      </p:nvGrpSpPr>
      <p:grpSpPr>
        <a:xfrm>
          <a:off x="0" y="0"/>
          <a:ext cx="0" cy="0"/>
          <a:chOff x="0" y="0"/>
          <a:chExt cx="0" cy="0"/>
        </a:xfrm>
      </p:grpSpPr>
      <p:sp>
        <p:nvSpPr>
          <p:cNvPr id="123" name="Google Shape;123;p18"/>
          <p:cNvSpPr/>
          <p:nvPr/>
        </p:nvSpPr>
        <p:spPr>
          <a:xfrm>
            <a:off x="5639262" y="4838699"/>
            <a:ext cx="2019301" cy="2019301"/>
          </a:xfrm>
          <a:prstGeom prst="rtTriangl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entury Gothic"/>
              <a:ea typeface="Century Gothic"/>
              <a:cs typeface="Century Gothic"/>
              <a:sym typeface="Century Gothic"/>
            </a:endParaRPr>
          </a:p>
        </p:txBody>
      </p:sp>
      <p:sp>
        <p:nvSpPr>
          <p:cNvPr id="124" name="Google Shape;124;p18"/>
          <p:cNvSpPr txBox="1"/>
          <p:nvPr>
            <p:ph type="title"/>
          </p:nvPr>
        </p:nvSpPr>
        <p:spPr>
          <a:xfrm>
            <a:off x="6085384" y="762000"/>
            <a:ext cx="5664070" cy="12954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25" name="Google Shape;125;p18"/>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26" name="Google Shape;126;p18"/>
          <p:cNvSpPr txBox="1"/>
          <p:nvPr>
            <p:ph idx="1" type="body"/>
          </p:nvPr>
        </p:nvSpPr>
        <p:spPr>
          <a:xfrm>
            <a:off x="6085840" y="2233246"/>
            <a:ext cx="5663248" cy="3948479"/>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27" name="Google Shape;127;p18"/>
          <p:cNvSpPr/>
          <p:nvPr>
            <p:ph idx="2" type="pic"/>
          </p:nvPr>
        </p:nvSpPr>
        <p:spPr>
          <a:xfrm>
            <a:off x="0" y="1"/>
            <a:ext cx="5635625" cy="3330286"/>
          </a:xfrm>
          <a:prstGeom prst="rect">
            <a:avLst/>
          </a:prstGeom>
          <a:noFill/>
          <a:ln>
            <a:noFill/>
          </a:ln>
        </p:spPr>
        <p:txBody>
          <a:bodyPr anchorCtr="0" anchor="t" bIns="91425" lIns="91425" spcFirstLastPara="1" rIns="91425" wrap="square" tIns="91425"/>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28" name="Google Shape;128;p18"/>
          <p:cNvSpPr/>
          <p:nvPr>
            <p:ph idx="3" type="pic"/>
          </p:nvPr>
        </p:nvSpPr>
        <p:spPr>
          <a:xfrm>
            <a:off x="-1" y="3393323"/>
            <a:ext cx="5635625" cy="3464677"/>
          </a:xfrm>
          <a:prstGeom prst="rect">
            <a:avLst/>
          </a:prstGeom>
          <a:noFill/>
          <a:ln>
            <a:noFill/>
          </a:ln>
        </p:spPr>
        <p:txBody>
          <a:bodyPr anchorCtr="0" anchor="t" bIns="91425" lIns="91425" spcFirstLastPara="1" rIns="91425" wrap="square" tIns="91425"/>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Photos, Content - Green">
  <p:cSld name="Title, 2 Photos, Content - Green">
    <p:spTree>
      <p:nvGrpSpPr>
        <p:cNvPr id="129" name="Shape 129"/>
        <p:cNvGrpSpPr/>
        <p:nvPr/>
      </p:nvGrpSpPr>
      <p:grpSpPr>
        <a:xfrm>
          <a:off x="0" y="0"/>
          <a:ext cx="0" cy="0"/>
          <a:chOff x="0" y="0"/>
          <a:chExt cx="0" cy="0"/>
        </a:xfrm>
      </p:grpSpPr>
      <p:sp>
        <p:nvSpPr>
          <p:cNvPr id="130" name="Google Shape;130;p19"/>
          <p:cNvSpPr/>
          <p:nvPr/>
        </p:nvSpPr>
        <p:spPr>
          <a:xfrm>
            <a:off x="5639262" y="4838699"/>
            <a:ext cx="2019301" cy="2019301"/>
          </a:xfrm>
          <a:prstGeom prst="rtTriangl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entury Gothic"/>
              <a:ea typeface="Century Gothic"/>
              <a:cs typeface="Century Gothic"/>
              <a:sym typeface="Century Gothic"/>
            </a:endParaRPr>
          </a:p>
        </p:txBody>
      </p:sp>
      <p:sp>
        <p:nvSpPr>
          <p:cNvPr id="131" name="Google Shape;131;p19"/>
          <p:cNvSpPr txBox="1"/>
          <p:nvPr>
            <p:ph type="title"/>
          </p:nvPr>
        </p:nvSpPr>
        <p:spPr>
          <a:xfrm>
            <a:off x="6085384" y="762000"/>
            <a:ext cx="5664070" cy="12954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32" name="Google Shape;132;p19"/>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33" name="Google Shape;133;p19"/>
          <p:cNvSpPr txBox="1"/>
          <p:nvPr>
            <p:ph idx="1" type="body"/>
          </p:nvPr>
        </p:nvSpPr>
        <p:spPr>
          <a:xfrm>
            <a:off x="6085840" y="2233246"/>
            <a:ext cx="5663248" cy="3948479"/>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34" name="Google Shape;134;p19"/>
          <p:cNvSpPr/>
          <p:nvPr>
            <p:ph idx="2" type="pic"/>
          </p:nvPr>
        </p:nvSpPr>
        <p:spPr>
          <a:xfrm>
            <a:off x="0" y="1"/>
            <a:ext cx="5635625" cy="3330286"/>
          </a:xfrm>
          <a:prstGeom prst="rect">
            <a:avLst/>
          </a:prstGeom>
          <a:noFill/>
          <a:ln>
            <a:noFill/>
          </a:ln>
        </p:spPr>
        <p:txBody>
          <a:bodyPr anchorCtr="0" anchor="t" bIns="91425" lIns="91425" spcFirstLastPara="1" rIns="91425" wrap="square" tIns="91425"/>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35" name="Google Shape;135;p19"/>
          <p:cNvSpPr/>
          <p:nvPr>
            <p:ph idx="3" type="pic"/>
          </p:nvPr>
        </p:nvSpPr>
        <p:spPr>
          <a:xfrm>
            <a:off x="-1" y="3393323"/>
            <a:ext cx="5635625" cy="3464677"/>
          </a:xfrm>
          <a:prstGeom prst="rect">
            <a:avLst/>
          </a:prstGeom>
          <a:noFill/>
          <a:ln>
            <a:noFill/>
          </a:ln>
        </p:spPr>
        <p:txBody>
          <a:bodyPr anchorCtr="0" anchor="t" bIns="91425" lIns="91425" spcFirstLastPara="1" rIns="91425" wrap="square" tIns="91425"/>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Photos, Content - Purple">
  <p:cSld name="Title, 2 Photos, Content - Purple">
    <p:spTree>
      <p:nvGrpSpPr>
        <p:cNvPr id="136" name="Shape 136"/>
        <p:cNvGrpSpPr/>
        <p:nvPr/>
      </p:nvGrpSpPr>
      <p:grpSpPr>
        <a:xfrm>
          <a:off x="0" y="0"/>
          <a:ext cx="0" cy="0"/>
          <a:chOff x="0" y="0"/>
          <a:chExt cx="0" cy="0"/>
        </a:xfrm>
      </p:grpSpPr>
      <p:sp>
        <p:nvSpPr>
          <p:cNvPr id="137" name="Google Shape;137;p20"/>
          <p:cNvSpPr/>
          <p:nvPr/>
        </p:nvSpPr>
        <p:spPr>
          <a:xfrm>
            <a:off x="5639262" y="4838699"/>
            <a:ext cx="2019301" cy="2019301"/>
          </a:xfrm>
          <a:prstGeom prst="rtTriangl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entury Gothic"/>
              <a:ea typeface="Century Gothic"/>
              <a:cs typeface="Century Gothic"/>
              <a:sym typeface="Century Gothic"/>
            </a:endParaRPr>
          </a:p>
        </p:txBody>
      </p:sp>
      <p:sp>
        <p:nvSpPr>
          <p:cNvPr id="138" name="Google Shape;138;p20"/>
          <p:cNvSpPr txBox="1"/>
          <p:nvPr>
            <p:ph type="title"/>
          </p:nvPr>
        </p:nvSpPr>
        <p:spPr>
          <a:xfrm>
            <a:off x="6085384" y="762000"/>
            <a:ext cx="5664070" cy="12954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39" name="Google Shape;139;p20"/>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40" name="Google Shape;140;p20"/>
          <p:cNvSpPr txBox="1"/>
          <p:nvPr>
            <p:ph idx="1" type="body"/>
          </p:nvPr>
        </p:nvSpPr>
        <p:spPr>
          <a:xfrm>
            <a:off x="6085840" y="2233246"/>
            <a:ext cx="5663248" cy="3948479"/>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41" name="Google Shape;141;p20"/>
          <p:cNvSpPr/>
          <p:nvPr>
            <p:ph idx="2" type="pic"/>
          </p:nvPr>
        </p:nvSpPr>
        <p:spPr>
          <a:xfrm>
            <a:off x="0" y="1"/>
            <a:ext cx="5635625" cy="3330286"/>
          </a:xfrm>
          <a:prstGeom prst="rect">
            <a:avLst/>
          </a:prstGeom>
          <a:noFill/>
          <a:ln>
            <a:noFill/>
          </a:ln>
        </p:spPr>
        <p:txBody>
          <a:bodyPr anchorCtr="0" anchor="t" bIns="91425" lIns="91425" spcFirstLastPara="1" rIns="91425" wrap="square" tIns="91425"/>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42" name="Google Shape;142;p20"/>
          <p:cNvSpPr/>
          <p:nvPr>
            <p:ph idx="3" type="pic"/>
          </p:nvPr>
        </p:nvSpPr>
        <p:spPr>
          <a:xfrm>
            <a:off x="-1" y="3393323"/>
            <a:ext cx="5635625" cy="3464677"/>
          </a:xfrm>
          <a:prstGeom prst="rect">
            <a:avLst/>
          </a:prstGeom>
          <a:noFill/>
          <a:ln>
            <a:noFill/>
          </a:ln>
        </p:spPr>
        <p:txBody>
          <a:bodyPr anchorCtr="0" anchor="t" bIns="91425" lIns="91425" spcFirstLastPara="1" rIns="91425" wrap="square" tIns="91425"/>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B" showMasterSp="0">
  <p:cSld name="Cover B">
    <p:spTree>
      <p:nvGrpSpPr>
        <p:cNvPr id="23" name="Shape 23"/>
        <p:cNvGrpSpPr/>
        <p:nvPr/>
      </p:nvGrpSpPr>
      <p:grpSpPr>
        <a:xfrm>
          <a:off x="0" y="0"/>
          <a:ext cx="0" cy="0"/>
          <a:chOff x="0" y="0"/>
          <a:chExt cx="0" cy="0"/>
        </a:xfrm>
      </p:grpSpPr>
      <p:pic>
        <p:nvPicPr>
          <p:cNvPr id="24" name="Google Shape;24;p3"/>
          <p:cNvPicPr preferRelativeResize="0"/>
          <p:nvPr/>
        </p:nvPicPr>
        <p:blipFill rotWithShape="1">
          <a:blip r:embed="rId2">
            <a:alphaModFix/>
          </a:blip>
          <a:srcRect b="0" l="0" r="26038" t="0"/>
          <a:stretch/>
        </p:blipFill>
        <p:spPr>
          <a:xfrm>
            <a:off x="4456204" y="-29166"/>
            <a:ext cx="7627108" cy="6871692"/>
          </a:xfrm>
          <a:prstGeom prst="rect">
            <a:avLst/>
          </a:prstGeom>
          <a:noFill/>
          <a:ln>
            <a:noFill/>
          </a:ln>
        </p:spPr>
      </p:pic>
      <p:sp>
        <p:nvSpPr>
          <p:cNvPr id="25" name="Google Shape;25;p3"/>
          <p:cNvSpPr/>
          <p:nvPr/>
        </p:nvSpPr>
        <p:spPr>
          <a:xfrm>
            <a:off x="4734036" y="25400"/>
            <a:ext cx="2476500" cy="6858000"/>
          </a:xfrm>
          <a:custGeom>
            <a:rect b="b" l="l" r="r" t="t"/>
            <a:pathLst>
              <a:path extrusionOk="0" h="120000" w="120000">
                <a:moveTo>
                  <a:pt x="0" y="0"/>
                </a:moveTo>
                <a:lnTo>
                  <a:pt x="120000" y="120000"/>
                </a:lnTo>
                <a:lnTo>
                  <a:pt x="0" y="120000"/>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6" name="Google Shape;26;p3"/>
          <p:cNvSpPr/>
          <p:nvPr/>
        </p:nvSpPr>
        <p:spPr>
          <a:xfrm flipH="1">
            <a:off x="0" y="-27642"/>
            <a:ext cx="8137635" cy="6906809"/>
          </a:xfrm>
          <a:custGeom>
            <a:rect b="b" l="l" r="r" t="t"/>
            <a:pathLst>
              <a:path extrusionOk="0" h="120000" w="120000">
                <a:moveTo>
                  <a:pt x="0" y="0"/>
                </a:moveTo>
                <a:lnTo>
                  <a:pt x="119991" y="54"/>
                </a:lnTo>
                <a:cubicBezTo>
                  <a:pt x="120020" y="39986"/>
                  <a:pt x="119962" y="80067"/>
                  <a:pt x="119991" y="119999"/>
                </a:cubicBezTo>
                <a:lnTo>
                  <a:pt x="34895" y="119999"/>
                </a:ln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7" name="Google Shape;27;p3"/>
          <p:cNvSpPr txBox="1"/>
          <p:nvPr>
            <p:ph type="title"/>
          </p:nvPr>
        </p:nvSpPr>
        <p:spPr>
          <a:xfrm>
            <a:off x="535625" y="1602684"/>
            <a:ext cx="6116133" cy="159348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4800"/>
              <a:buFont typeface="Century Gothic"/>
              <a:buNone/>
              <a:defRPr b="1" i="0" sz="48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8" name="Google Shape;28;p3"/>
          <p:cNvSpPr txBox="1"/>
          <p:nvPr>
            <p:ph idx="1" type="body"/>
          </p:nvPr>
        </p:nvSpPr>
        <p:spPr>
          <a:xfrm>
            <a:off x="535625" y="4438141"/>
            <a:ext cx="5458837" cy="935421"/>
          </a:xfrm>
          <a:prstGeom prst="rect">
            <a:avLst/>
          </a:prstGeom>
          <a:noFill/>
          <a:ln>
            <a:noFill/>
          </a:ln>
        </p:spPr>
        <p:txBody>
          <a:bodyPr anchorCtr="0" anchor="t" bIns="91425" lIns="91425" spcFirstLastPara="1" rIns="91425" wrap="square" tIns="91425"/>
          <a:lstStyle>
            <a:lvl1pPr indent="-368300" lvl="0" marL="457200" marR="0" rtl="0" algn="l">
              <a:lnSpc>
                <a:spcPct val="90000"/>
              </a:lnSpc>
              <a:spcBef>
                <a:spcPts val="1000"/>
              </a:spcBef>
              <a:spcAft>
                <a:spcPts val="0"/>
              </a:spcAft>
              <a:buClr>
                <a:schemeClr val="accent1"/>
              </a:buClr>
              <a:buSzPts val="2200"/>
              <a:buFont typeface="Noto Sans Symbols"/>
              <a:buChar char="▪"/>
              <a:defRPr b="0" i="0" sz="2200" u="none" cap="none" strike="noStrike">
                <a:solidFill>
                  <a:schemeClr val="lt1"/>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pic>
        <p:nvPicPr>
          <p:cNvPr descr="ODU_sig_REV-01.eps" id="29" name="Google Shape;29;p3"/>
          <p:cNvPicPr preferRelativeResize="0"/>
          <p:nvPr/>
        </p:nvPicPr>
        <p:blipFill rotWithShape="1">
          <a:blip r:embed="rId3">
            <a:alphaModFix/>
          </a:blip>
          <a:srcRect b="0" l="0" r="0" t="0"/>
          <a:stretch/>
        </p:blipFill>
        <p:spPr>
          <a:xfrm>
            <a:off x="535625" y="458545"/>
            <a:ext cx="1805828" cy="766514"/>
          </a:xfrm>
          <a:prstGeom prst="rect">
            <a:avLst/>
          </a:prstGeom>
          <a:noFill/>
          <a:ln>
            <a:noFill/>
          </a:ln>
        </p:spPr>
      </p:pic>
      <p:sp>
        <p:nvSpPr>
          <p:cNvPr id="30" name="Google Shape;30;p3"/>
          <p:cNvSpPr txBox="1"/>
          <p:nvPr>
            <p:ph idx="2" type="body"/>
          </p:nvPr>
        </p:nvSpPr>
        <p:spPr>
          <a:xfrm>
            <a:off x="535624" y="5459635"/>
            <a:ext cx="4300215" cy="430926"/>
          </a:xfrm>
          <a:prstGeom prst="rect">
            <a:avLst/>
          </a:prstGeom>
          <a:noFill/>
          <a:ln>
            <a:noFill/>
          </a:ln>
        </p:spPr>
        <p:txBody>
          <a:bodyPr anchorCtr="0" anchor="t" bIns="91425" lIns="91425" spcFirstLastPara="1" rIns="91425" wrap="square" tIns="91425"/>
          <a:lstStyle>
            <a:lvl1pPr indent="-330200" lvl="0" marL="457200" marR="0" rtl="0" algn="l">
              <a:lnSpc>
                <a:spcPct val="90000"/>
              </a:lnSpc>
              <a:spcBef>
                <a:spcPts val="1000"/>
              </a:spcBef>
              <a:spcAft>
                <a:spcPts val="0"/>
              </a:spcAft>
              <a:buClr>
                <a:schemeClr val="accent1"/>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2 Photos, Content - Purple">
  <p:cSld name="1_Title, 2 Photos, Content - Purple">
    <p:spTree>
      <p:nvGrpSpPr>
        <p:cNvPr id="143" name="Shape 143"/>
        <p:cNvGrpSpPr/>
        <p:nvPr/>
      </p:nvGrpSpPr>
      <p:grpSpPr>
        <a:xfrm>
          <a:off x="0" y="0"/>
          <a:ext cx="0" cy="0"/>
          <a:chOff x="0" y="0"/>
          <a:chExt cx="0" cy="0"/>
        </a:xfrm>
      </p:grpSpPr>
      <p:sp>
        <p:nvSpPr>
          <p:cNvPr id="144" name="Google Shape;144;p21"/>
          <p:cNvSpPr/>
          <p:nvPr/>
        </p:nvSpPr>
        <p:spPr>
          <a:xfrm>
            <a:off x="5639262" y="4838699"/>
            <a:ext cx="2019301" cy="2019301"/>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entury Gothic"/>
              <a:ea typeface="Century Gothic"/>
              <a:cs typeface="Century Gothic"/>
              <a:sym typeface="Century Gothic"/>
            </a:endParaRPr>
          </a:p>
        </p:txBody>
      </p:sp>
      <p:sp>
        <p:nvSpPr>
          <p:cNvPr id="145" name="Google Shape;145;p21"/>
          <p:cNvSpPr txBox="1"/>
          <p:nvPr>
            <p:ph type="title"/>
          </p:nvPr>
        </p:nvSpPr>
        <p:spPr>
          <a:xfrm>
            <a:off x="6085384" y="762000"/>
            <a:ext cx="5664070" cy="12954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46" name="Google Shape;146;p21"/>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47" name="Google Shape;147;p21"/>
          <p:cNvSpPr txBox="1"/>
          <p:nvPr>
            <p:ph idx="1" type="body"/>
          </p:nvPr>
        </p:nvSpPr>
        <p:spPr>
          <a:xfrm>
            <a:off x="6085840" y="2233246"/>
            <a:ext cx="5663248" cy="3948479"/>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48" name="Google Shape;148;p21"/>
          <p:cNvSpPr/>
          <p:nvPr>
            <p:ph idx="2" type="pic"/>
          </p:nvPr>
        </p:nvSpPr>
        <p:spPr>
          <a:xfrm>
            <a:off x="0" y="1"/>
            <a:ext cx="5635625" cy="3330286"/>
          </a:xfrm>
          <a:prstGeom prst="rect">
            <a:avLst/>
          </a:prstGeom>
          <a:noFill/>
          <a:ln>
            <a:noFill/>
          </a:ln>
        </p:spPr>
        <p:txBody>
          <a:bodyPr anchorCtr="0" anchor="t" bIns="91425" lIns="91425" spcFirstLastPara="1" rIns="91425" wrap="square" tIns="91425"/>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49" name="Google Shape;149;p21"/>
          <p:cNvSpPr/>
          <p:nvPr>
            <p:ph idx="3" type="pic"/>
          </p:nvPr>
        </p:nvSpPr>
        <p:spPr>
          <a:xfrm>
            <a:off x="-1" y="3393323"/>
            <a:ext cx="5635625" cy="3464677"/>
          </a:xfrm>
          <a:prstGeom prst="rect">
            <a:avLst/>
          </a:prstGeom>
          <a:noFill/>
          <a:ln>
            <a:noFill/>
          </a:ln>
        </p:spPr>
        <p:txBody>
          <a:bodyPr anchorCtr="0" anchor="t" bIns="91425" lIns="91425" spcFirstLastPara="1" rIns="91425" wrap="square" tIns="91425"/>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 Light Blue">
  <p:cSld name="Title and Content - Light Blue">
    <p:spTree>
      <p:nvGrpSpPr>
        <p:cNvPr id="150" name="Shape 150"/>
        <p:cNvGrpSpPr/>
        <p:nvPr/>
      </p:nvGrpSpPr>
      <p:grpSpPr>
        <a:xfrm>
          <a:off x="0" y="0"/>
          <a:ext cx="0" cy="0"/>
          <a:chOff x="0" y="0"/>
          <a:chExt cx="0" cy="0"/>
        </a:xfrm>
      </p:grpSpPr>
      <p:sp>
        <p:nvSpPr>
          <p:cNvPr id="151" name="Google Shape;151;p22"/>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52" name="Google Shape;152;p22"/>
          <p:cNvSpPr txBox="1"/>
          <p:nvPr>
            <p:ph idx="1" type="body"/>
          </p:nvPr>
        </p:nvSpPr>
        <p:spPr>
          <a:xfrm>
            <a:off x="1706880" y="1470467"/>
            <a:ext cx="10046459" cy="4734455"/>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53" name="Google Shape;153;p22"/>
          <p:cNvSpPr/>
          <p:nvPr/>
        </p:nvSpPr>
        <p:spPr>
          <a:xfrm>
            <a:off x="0" y="1554040"/>
            <a:ext cx="991514" cy="5309555"/>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54" name="Google Shape;154;p22"/>
          <p:cNvSpPr/>
          <p:nvPr/>
        </p:nvSpPr>
        <p:spPr>
          <a:xfrm flipH="1">
            <a:off x="0" y="-5972"/>
            <a:ext cx="1671090" cy="6869567"/>
          </a:xfrm>
          <a:custGeom>
            <a:rect b="b" l="l" r="r" t="t"/>
            <a:pathLst>
              <a:path extrusionOk="0" h="120000" w="120000">
                <a:moveTo>
                  <a:pt x="0" y="0"/>
                </a:moveTo>
                <a:lnTo>
                  <a:pt x="120000" y="104"/>
                </a:lnTo>
                <a:lnTo>
                  <a:pt x="120000" y="119999"/>
                </a:lnTo>
                <a:lnTo>
                  <a:pt x="109728" y="120000"/>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55" name="Google Shape;155;p22"/>
          <p:cNvSpPr txBox="1"/>
          <p:nvPr>
            <p:ph type="title"/>
          </p:nvPr>
        </p:nvSpPr>
        <p:spPr>
          <a:xfrm>
            <a:off x="1718937" y="365126"/>
            <a:ext cx="10030518" cy="971306"/>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 Aqua">
  <p:cSld name="Title and Content - Aqua">
    <p:spTree>
      <p:nvGrpSpPr>
        <p:cNvPr id="156" name="Shape 156"/>
        <p:cNvGrpSpPr/>
        <p:nvPr/>
      </p:nvGrpSpPr>
      <p:grpSpPr>
        <a:xfrm>
          <a:off x="0" y="0"/>
          <a:ext cx="0" cy="0"/>
          <a:chOff x="0" y="0"/>
          <a:chExt cx="0" cy="0"/>
        </a:xfrm>
      </p:grpSpPr>
      <p:sp>
        <p:nvSpPr>
          <p:cNvPr id="157" name="Google Shape;157;p23"/>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58" name="Google Shape;158;p23"/>
          <p:cNvSpPr txBox="1"/>
          <p:nvPr>
            <p:ph idx="1" type="body"/>
          </p:nvPr>
        </p:nvSpPr>
        <p:spPr>
          <a:xfrm>
            <a:off x="1706880" y="1470467"/>
            <a:ext cx="10046459" cy="4734455"/>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59" name="Google Shape;159;p23"/>
          <p:cNvSpPr/>
          <p:nvPr/>
        </p:nvSpPr>
        <p:spPr>
          <a:xfrm>
            <a:off x="0" y="1554040"/>
            <a:ext cx="991514" cy="5309555"/>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60" name="Google Shape;160;p23"/>
          <p:cNvSpPr/>
          <p:nvPr/>
        </p:nvSpPr>
        <p:spPr>
          <a:xfrm flipH="1">
            <a:off x="0" y="-11567"/>
            <a:ext cx="1671090" cy="6869567"/>
          </a:xfrm>
          <a:custGeom>
            <a:rect b="b" l="l" r="r" t="t"/>
            <a:pathLst>
              <a:path extrusionOk="0" h="120000" w="120000">
                <a:moveTo>
                  <a:pt x="0" y="0"/>
                </a:moveTo>
                <a:lnTo>
                  <a:pt x="120000" y="104"/>
                </a:lnTo>
                <a:lnTo>
                  <a:pt x="120000" y="119999"/>
                </a:lnTo>
                <a:lnTo>
                  <a:pt x="109728" y="120000"/>
                </a:lnTo>
                <a:lnTo>
                  <a:pt x="0"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61" name="Google Shape;161;p23"/>
          <p:cNvSpPr txBox="1"/>
          <p:nvPr>
            <p:ph type="title"/>
          </p:nvPr>
        </p:nvSpPr>
        <p:spPr>
          <a:xfrm>
            <a:off x="1718937" y="365126"/>
            <a:ext cx="10030518" cy="971306"/>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 Orange">
  <p:cSld name="Title and Content - Orange">
    <p:spTree>
      <p:nvGrpSpPr>
        <p:cNvPr id="162" name="Shape 162"/>
        <p:cNvGrpSpPr/>
        <p:nvPr/>
      </p:nvGrpSpPr>
      <p:grpSpPr>
        <a:xfrm>
          <a:off x="0" y="0"/>
          <a:ext cx="0" cy="0"/>
          <a:chOff x="0" y="0"/>
          <a:chExt cx="0" cy="0"/>
        </a:xfrm>
      </p:grpSpPr>
      <p:sp>
        <p:nvSpPr>
          <p:cNvPr id="163" name="Google Shape;163;p24"/>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64" name="Google Shape;164;p24"/>
          <p:cNvSpPr txBox="1"/>
          <p:nvPr>
            <p:ph idx="1" type="body"/>
          </p:nvPr>
        </p:nvSpPr>
        <p:spPr>
          <a:xfrm>
            <a:off x="1706880" y="1470467"/>
            <a:ext cx="10046459" cy="4734455"/>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65" name="Google Shape;165;p24"/>
          <p:cNvSpPr/>
          <p:nvPr/>
        </p:nvSpPr>
        <p:spPr>
          <a:xfrm>
            <a:off x="0" y="1554040"/>
            <a:ext cx="991514" cy="5309555"/>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66" name="Google Shape;166;p24"/>
          <p:cNvSpPr/>
          <p:nvPr/>
        </p:nvSpPr>
        <p:spPr>
          <a:xfrm flipH="1">
            <a:off x="0" y="-5972"/>
            <a:ext cx="1671090" cy="6869567"/>
          </a:xfrm>
          <a:custGeom>
            <a:rect b="b" l="l" r="r" t="t"/>
            <a:pathLst>
              <a:path extrusionOk="0" h="120000" w="120000">
                <a:moveTo>
                  <a:pt x="0" y="0"/>
                </a:moveTo>
                <a:lnTo>
                  <a:pt x="120000" y="104"/>
                </a:lnTo>
                <a:lnTo>
                  <a:pt x="120000" y="119999"/>
                </a:lnTo>
                <a:lnTo>
                  <a:pt x="109728" y="120000"/>
                </a:lnTo>
                <a:lnTo>
                  <a:pt x="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67" name="Google Shape;167;p24"/>
          <p:cNvSpPr txBox="1"/>
          <p:nvPr>
            <p:ph type="title"/>
          </p:nvPr>
        </p:nvSpPr>
        <p:spPr>
          <a:xfrm>
            <a:off x="1718937" y="365126"/>
            <a:ext cx="10030518" cy="971306"/>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 Purple">
  <p:cSld name="Title and Content - Purple">
    <p:spTree>
      <p:nvGrpSpPr>
        <p:cNvPr id="168" name="Shape 168"/>
        <p:cNvGrpSpPr/>
        <p:nvPr/>
      </p:nvGrpSpPr>
      <p:grpSpPr>
        <a:xfrm>
          <a:off x="0" y="0"/>
          <a:ext cx="0" cy="0"/>
          <a:chOff x="0" y="0"/>
          <a:chExt cx="0" cy="0"/>
        </a:xfrm>
      </p:grpSpPr>
      <p:sp>
        <p:nvSpPr>
          <p:cNvPr id="169" name="Google Shape;169;p25"/>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70" name="Google Shape;170;p25"/>
          <p:cNvSpPr txBox="1"/>
          <p:nvPr>
            <p:ph idx="1" type="body"/>
          </p:nvPr>
        </p:nvSpPr>
        <p:spPr>
          <a:xfrm>
            <a:off x="1706880" y="1470467"/>
            <a:ext cx="10046459" cy="4734455"/>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71" name="Google Shape;171;p25"/>
          <p:cNvSpPr/>
          <p:nvPr/>
        </p:nvSpPr>
        <p:spPr>
          <a:xfrm>
            <a:off x="0" y="1554040"/>
            <a:ext cx="991514" cy="5309555"/>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72" name="Google Shape;172;p25"/>
          <p:cNvSpPr/>
          <p:nvPr/>
        </p:nvSpPr>
        <p:spPr>
          <a:xfrm flipH="1">
            <a:off x="0" y="-5972"/>
            <a:ext cx="1671090" cy="6869567"/>
          </a:xfrm>
          <a:custGeom>
            <a:rect b="b" l="l" r="r" t="t"/>
            <a:pathLst>
              <a:path extrusionOk="0" h="120000" w="120000">
                <a:moveTo>
                  <a:pt x="0" y="0"/>
                </a:moveTo>
                <a:lnTo>
                  <a:pt x="120000" y="104"/>
                </a:lnTo>
                <a:lnTo>
                  <a:pt x="120000" y="119999"/>
                </a:lnTo>
                <a:lnTo>
                  <a:pt x="109728" y="120000"/>
                </a:lnTo>
                <a:lnTo>
                  <a:pt x="0" y="0"/>
                </a:lnTo>
                <a:close/>
              </a:path>
            </a:pathLst>
          </a:custGeom>
          <a:solidFill>
            <a:srgbClr val="9264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73" name="Google Shape;173;p25"/>
          <p:cNvSpPr txBox="1"/>
          <p:nvPr>
            <p:ph type="title"/>
          </p:nvPr>
        </p:nvSpPr>
        <p:spPr>
          <a:xfrm>
            <a:off x="1718937" y="365126"/>
            <a:ext cx="10030518" cy="971306"/>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Divider - Aqua" showMasterSp="0">
  <p:cSld name="Section Divider - Aqua">
    <p:spTree>
      <p:nvGrpSpPr>
        <p:cNvPr id="174" name="Shape 174"/>
        <p:cNvGrpSpPr/>
        <p:nvPr/>
      </p:nvGrpSpPr>
      <p:grpSpPr>
        <a:xfrm>
          <a:off x="0" y="0"/>
          <a:ext cx="0" cy="0"/>
          <a:chOff x="0" y="0"/>
          <a:chExt cx="0" cy="0"/>
        </a:xfrm>
      </p:grpSpPr>
      <p:sp>
        <p:nvSpPr>
          <p:cNvPr id="175" name="Google Shape;175;p26"/>
          <p:cNvSpPr/>
          <p:nvPr/>
        </p:nvSpPr>
        <p:spPr>
          <a:xfrm flipH="1">
            <a:off x="8779932" y="12701"/>
            <a:ext cx="3412065" cy="685800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76" name="Google Shape;176;p26"/>
          <p:cNvSpPr/>
          <p:nvPr/>
        </p:nvSpPr>
        <p:spPr>
          <a:xfrm>
            <a:off x="1909231" y="-8466"/>
            <a:ext cx="10299095" cy="6878711"/>
          </a:xfrm>
          <a:custGeom>
            <a:rect b="b" l="l" r="r" t="t"/>
            <a:pathLst>
              <a:path extrusionOk="0" h="120000" w="120000">
                <a:moveTo>
                  <a:pt x="0" y="0"/>
                </a:moveTo>
                <a:lnTo>
                  <a:pt x="120000" y="202"/>
                </a:lnTo>
                <a:lnTo>
                  <a:pt x="120000" y="119999"/>
                </a:lnTo>
                <a:lnTo>
                  <a:pt x="109728" y="120000"/>
                </a:lnTo>
                <a:lnTo>
                  <a:pt x="0"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77" name="Google Shape;177;p26"/>
          <p:cNvSpPr txBox="1"/>
          <p:nvPr>
            <p:ph type="title"/>
          </p:nvPr>
        </p:nvSpPr>
        <p:spPr>
          <a:xfrm>
            <a:off x="557561" y="3886200"/>
            <a:ext cx="6952372" cy="14033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4800"/>
              <a:buFont typeface="Century Gothic"/>
              <a:buNone/>
              <a:defRPr b="0" i="0" sz="48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78" name="Google Shape;178;p26"/>
          <p:cNvSpPr txBox="1"/>
          <p:nvPr>
            <p:ph idx="1" type="body"/>
          </p:nvPr>
        </p:nvSpPr>
        <p:spPr>
          <a:xfrm>
            <a:off x="557560" y="5393267"/>
            <a:ext cx="6960840" cy="98626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1"/>
              </a:buClr>
              <a:buSzPts val="2000"/>
              <a:buFont typeface="Noto Sans Symbols"/>
              <a:buNone/>
              <a:defRPr b="0" i="0" sz="2000" u="none" cap="none" strike="noStrike">
                <a:solidFill>
                  <a:srgbClr val="7F7F7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pic>
        <p:nvPicPr>
          <p:cNvPr descr="CrownWhite.png" id="179" name="Google Shape;179;p26"/>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Divider - Green" showMasterSp="0">
  <p:cSld name="Section Divider - Green">
    <p:spTree>
      <p:nvGrpSpPr>
        <p:cNvPr id="180" name="Shape 180"/>
        <p:cNvGrpSpPr/>
        <p:nvPr/>
      </p:nvGrpSpPr>
      <p:grpSpPr>
        <a:xfrm>
          <a:off x="0" y="0"/>
          <a:ext cx="0" cy="0"/>
          <a:chOff x="0" y="0"/>
          <a:chExt cx="0" cy="0"/>
        </a:xfrm>
      </p:grpSpPr>
      <p:sp>
        <p:nvSpPr>
          <p:cNvPr id="181" name="Google Shape;181;p27"/>
          <p:cNvSpPr/>
          <p:nvPr/>
        </p:nvSpPr>
        <p:spPr>
          <a:xfrm flipH="1">
            <a:off x="8779932" y="12701"/>
            <a:ext cx="3412065" cy="685800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82" name="Google Shape;182;p27"/>
          <p:cNvSpPr/>
          <p:nvPr/>
        </p:nvSpPr>
        <p:spPr>
          <a:xfrm>
            <a:off x="1909231" y="-8466"/>
            <a:ext cx="10299095" cy="6878711"/>
          </a:xfrm>
          <a:custGeom>
            <a:rect b="b" l="l" r="r" t="t"/>
            <a:pathLst>
              <a:path extrusionOk="0" h="120000" w="120000">
                <a:moveTo>
                  <a:pt x="0" y="0"/>
                </a:moveTo>
                <a:lnTo>
                  <a:pt x="120000" y="202"/>
                </a:lnTo>
                <a:lnTo>
                  <a:pt x="120000" y="119999"/>
                </a:lnTo>
                <a:lnTo>
                  <a:pt x="109728" y="120000"/>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83" name="Google Shape;183;p27"/>
          <p:cNvSpPr txBox="1"/>
          <p:nvPr>
            <p:ph type="title"/>
          </p:nvPr>
        </p:nvSpPr>
        <p:spPr>
          <a:xfrm>
            <a:off x="557561" y="3886200"/>
            <a:ext cx="6952372" cy="14033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4800"/>
              <a:buFont typeface="Century Gothic"/>
              <a:buNone/>
              <a:defRPr b="0" i="0" sz="48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84" name="Google Shape;184;p27"/>
          <p:cNvSpPr txBox="1"/>
          <p:nvPr>
            <p:ph idx="1" type="body"/>
          </p:nvPr>
        </p:nvSpPr>
        <p:spPr>
          <a:xfrm>
            <a:off x="557560" y="5393267"/>
            <a:ext cx="6960840" cy="98626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1"/>
              </a:buClr>
              <a:buSzPts val="2000"/>
              <a:buFont typeface="Noto Sans Symbols"/>
              <a:buNone/>
              <a:defRPr b="0" i="0" sz="2000" u="none" cap="none" strike="noStrike">
                <a:solidFill>
                  <a:srgbClr val="7F7F7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pic>
        <p:nvPicPr>
          <p:cNvPr descr="CrownWhite.png" id="185" name="Google Shape;185;p27"/>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Divider - Orange" showMasterSp="0">
  <p:cSld name="Section Divider - Orange">
    <p:spTree>
      <p:nvGrpSpPr>
        <p:cNvPr id="186" name="Shape 186"/>
        <p:cNvGrpSpPr/>
        <p:nvPr/>
      </p:nvGrpSpPr>
      <p:grpSpPr>
        <a:xfrm>
          <a:off x="0" y="0"/>
          <a:ext cx="0" cy="0"/>
          <a:chOff x="0" y="0"/>
          <a:chExt cx="0" cy="0"/>
        </a:xfrm>
      </p:grpSpPr>
      <p:sp>
        <p:nvSpPr>
          <p:cNvPr id="187" name="Google Shape;187;p28"/>
          <p:cNvSpPr/>
          <p:nvPr/>
        </p:nvSpPr>
        <p:spPr>
          <a:xfrm flipH="1">
            <a:off x="8779932" y="12701"/>
            <a:ext cx="3412065" cy="685800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88" name="Google Shape;188;p28"/>
          <p:cNvSpPr/>
          <p:nvPr/>
        </p:nvSpPr>
        <p:spPr>
          <a:xfrm>
            <a:off x="1909231" y="-8466"/>
            <a:ext cx="10299095" cy="6878711"/>
          </a:xfrm>
          <a:custGeom>
            <a:rect b="b" l="l" r="r" t="t"/>
            <a:pathLst>
              <a:path extrusionOk="0" h="120000" w="120000">
                <a:moveTo>
                  <a:pt x="0" y="0"/>
                </a:moveTo>
                <a:lnTo>
                  <a:pt x="120000" y="202"/>
                </a:lnTo>
                <a:lnTo>
                  <a:pt x="120000" y="119999"/>
                </a:lnTo>
                <a:lnTo>
                  <a:pt x="109728" y="120000"/>
                </a:lnTo>
                <a:lnTo>
                  <a:pt x="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89" name="Google Shape;189;p28"/>
          <p:cNvSpPr txBox="1"/>
          <p:nvPr>
            <p:ph type="title"/>
          </p:nvPr>
        </p:nvSpPr>
        <p:spPr>
          <a:xfrm>
            <a:off x="557561" y="3886200"/>
            <a:ext cx="6952372" cy="14033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4800"/>
              <a:buFont typeface="Century Gothic"/>
              <a:buNone/>
              <a:defRPr b="0" i="0" sz="48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90" name="Google Shape;190;p28"/>
          <p:cNvSpPr txBox="1"/>
          <p:nvPr>
            <p:ph idx="1" type="body"/>
          </p:nvPr>
        </p:nvSpPr>
        <p:spPr>
          <a:xfrm>
            <a:off x="557560" y="5393267"/>
            <a:ext cx="6960840" cy="98626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1"/>
              </a:buClr>
              <a:buSzPts val="2000"/>
              <a:buFont typeface="Noto Sans Symbols"/>
              <a:buNone/>
              <a:defRPr b="0" i="0" sz="2000" u="none" cap="none" strike="noStrike">
                <a:solidFill>
                  <a:srgbClr val="7F7F7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pic>
        <p:nvPicPr>
          <p:cNvPr descr="CrownWhite.png" id="191" name="Google Shape;191;p28"/>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Divider - Purple" showMasterSp="0">
  <p:cSld name="Section Divider - Purple">
    <p:spTree>
      <p:nvGrpSpPr>
        <p:cNvPr id="192" name="Shape 192"/>
        <p:cNvGrpSpPr/>
        <p:nvPr/>
      </p:nvGrpSpPr>
      <p:grpSpPr>
        <a:xfrm>
          <a:off x="0" y="0"/>
          <a:ext cx="0" cy="0"/>
          <a:chOff x="0" y="0"/>
          <a:chExt cx="0" cy="0"/>
        </a:xfrm>
      </p:grpSpPr>
      <p:sp>
        <p:nvSpPr>
          <p:cNvPr id="193" name="Google Shape;193;p29"/>
          <p:cNvSpPr/>
          <p:nvPr/>
        </p:nvSpPr>
        <p:spPr>
          <a:xfrm flipH="1">
            <a:off x="8779932" y="12701"/>
            <a:ext cx="3412065" cy="685800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94" name="Google Shape;194;p29"/>
          <p:cNvSpPr/>
          <p:nvPr/>
        </p:nvSpPr>
        <p:spPr>
          <a:xfrm>
            <a:off x="1909231" y="-8466"/>
            <a:ext cx="10299095" cy="6878711"/>
          </a:xfrm>
          <a:custGeom>
            <a:rect b="b" l="l" r="r" t="t"/>
            <a:pathLst>
              <a:path extrusionOk="0" h="120000" w="120000">
                <a:moveTo>
                  <a:pt x="0" y="0"/>
                </a:moveTo>
                <a:lnTo>
                  <a:pt x="120000" y="202"/>
                </a:lnTo>
                <a:lnTo>
                  <a:pt x="120000" y="119999"/>
                </a:lnTo>
                <a:lnTo>
                  <a:pt x="109728" y="120000"/>
                </a:ln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95" name="Google Shape;195;p29"/>
          <p:cNvSpPr txBox="1"/>
          <p:nvPr>
            <p:ph type="title"/>
          </p:nvPr>
        </p:nvSpPr>
        <p:spPr>
          <a:xfrm>
            <a:off x="557561" y="3886200"/>
            <a:ext cx="6952372" cy="14033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4800"/>
              <a:buFont typeface="Century Gothic"/>
              <a:buNone/>
              <a:defRPr b="0" i="0" sz="48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96" name="Google Shape;196;p29"/>
          <p:cNvSpPr txBox="1"/>
          <p:nvPr>
            <p:ph idx="1" type="body"/>
          </p:nvPr>
        </p:nvSpPr>
        <p:spPr>
          <a:xfrm>
            <a:off x="557560" y="5393267"/>
            <a:ext cx="6960840" cy="98626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1"/>
              </a:buClr>
              <a:buSzPts val="2000"/>
              <a:buFont typeface="Noto Sans Symbols"/>
              <a:buNone/>
              <a:defRPr b="0" i="0" sz="2000" u="none" cap="none" strike="noStrike">
                <a:solidFill>
                  <a:srgbClr val="7F7F7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pic>
        <p:nvPicPr>
          <p:cNvPr descr="CrownWhite.png" id="197" name="Google Shape;197;p29"/>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Divider, Photo - Blue" showMasterSp="0">
  <p:cSld name="Section Divider, Photo - Blue">
    <p:spTree>
      <p:nvGrpSpPr>
        <p:cNvPr id="198" name="Shape 198"/>
        <p:cNvGrpSpPr/>
        <p:nvPr/>
      </p:nvGrpSpPr>
      <p:grpSpPr>
        <a:xfrm>
          <a:off x="0" y="0"/>
          <a:ext cx="0" cy="0"/>
          <a:chOff x="0" y="0"/>
          <a:chExt cx="0" cy="0"/>
        </a:xfrm>
      </p:grpSpPr>
      <p:sp>
        <p:nvSpPr>
          <p:cNvPr id="199" name="Google Shape;199;p30"/>
          <p:cNvSpPr/>
          <p:nvPr/>
        </p:nvSpPr>
        <p:spPr>
          <a:xfrm flipH="1">
            <a:off x="10270066" y="10161"/>
            <a:ext cx="1921930" cy="68580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00" name="Google Shape;200;p30"/>
          <p:cNvSpPr/>
          <p:nvPr/>
        </p:nvSpPr>
        <p:spPr>
          <a:xfrm>
            <a:off x="8094133" y="-17221"/>
            <a:ext cx="4121813" cy="6878322"/>
          </a:xfrm>
          <a:custGeom>
            <a:rect b="b" l="l" r="r" t="t"/>
            <a:pathLst>
              <a:path extrusionOk="0" h="120000" w="120000">
                <a:moveTo>
                  <a:pt x="0" y="152"/>
                </a:moveTo>
                <a:lnTo>
                  <a:pt x="120000" y="0"/>
                </a:lnTo>
                <a:lnTo>
                  <a:pt x="119408" y="119999"/>
                </a:lnTo>
                <a:lnTo>
                  <a:pt x="109187" y="120000"/>
                </a:lnTo>
                <a:lnTo>
                  <a:pt x="0" y="152"/>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01" name="Google Shape;201;p30"/>
          <p:cNvSpPr txBox="1"/>
          <p:nvPr>
            <p:ph type="title"/>
          </p:nvPr>
        </p:nvSpPr>
        <p:spPr>
          <a:xfrm>
            <a:off x="557561" y="3886200"/>
            <a:ext cx="6952372" cy="14033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4800"/>
              <a:buFont typeface="Century Gothic"/>
              <a:buNone/>
              <a:defRPr b="0" i="0" sz="48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02" name="Google Shape;202;p30"/>
          <p:cNvSpPr txBox="1"/>
          <p:nvPr>
            <p:ph idx="1" type="body"/>
          </p:nvPr>
        </p:nvSpPr>
        <p:spPr>
          <a:xfrm>
            <a:off x="557560" y="5393267"/>
            <a:ext cx="6960840" cy="98626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1"/>
              </a:buClr>
              <a:buSzPts val="2000"/>
              <a:buFont typeface="Noto Sans Symbols"/>
              <a:buNone/>
              <a:defRPr b="0" i="0" sz="2000" u="none" cap="none" strike="noStrike">
                <a:solidFill>
                  <a:srgbClr val="7F7F7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sp>
        <p:nvSpPr>
          <p:cNvPr id="203" name="Google Shape;203;p30"/>
          <p:cNvSpPr/>
          <p:nvPr>
            <p:ph idx="2" type="pic"/>
          </p:nvPr>
        </p:nvSpPr>
        <p:spPr>
          <a:xfrm>
            <a:off x="550863" y="355600"/>
            <a:ext cx="6959600" cy="3268663"/>
          </a:xfrm>
          <a:prstGeom prst="rect">
            <a:avLst/>
          </a:prstGeom>
          <a:noFill/>
          <a:ln>
            <a:noFill/>
          </a:ln>
        </p:spPr>
        <p:txBody>
          <a:bodyPr anchorCtr="0" anchor="t" bIns="91425" lIns="91425" spcFirstLastPara="1" rIns="91425" wrap="square" tIns="91425"/>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pic>
        <p:nvPicPr>
          <p:cNvPr descr="CrownWhite.png" id="204" name="Google Shape;204;p30"/>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C" showMasterSp="0">
  <p:cSld name="Cover C">
    <p:spTree>
      <p:nvGrpSpPr>
        <p:cNvPr id="31" name="Shape 31"/>
        <p:cNvGrpSpPr/>
        <p:nvPr/>
      </p:nvGrpSpPr>
      <p:grpSpPr>
        <a:xfrm>
          <a:off x="0" y="0"/>
          <a:ext cx="0" cy="0"/>
          <a:chOff x="0" y="0"/>
          <a:chExt cx="0" cy="0"/>
        </a:xfrm>
      </p:grpSpPr>
      <p:sp>
        <p:nvSpPr>
          <p:cNvPr id="32" name="Google Shape;32;p4"/>
          <p:cNvSpPr/>
          <p:nvPr/>
        </p:nvSpPr>
        <p:spPr>
          <a:xfrm>
            <a:off x="7747000" y="12700"/>
            <a:ext cx="2476500" cy="6858000"/>
          </a:xfrm>
          <a:custGeom>
            <a:rect b="b" l="l" r="r" t="t"/>
            <a:pathLst>
              <a:path extrusionOk="0" h="120000" w="120000">
                <a:moveTo>
                  <a:pt x="0" y="0"/>
                </a:moveTo>
                <a:lnTo>
                  <a:pt x="120000" y="120000"/>
                </a:lnTo>
                <a:lnTo>
                  <a:pt x="0" y="120000"/>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 name="Google Shape;33;p4"/>
          <p:cNvSpPr/>
          <p:nvPr/>
        </p:nvSpPr>
        <p:spPr>
          <a:xfrm flipH="1">
            <a:off x="-815" y="-3766"/>
            <a:ext cx="11612244" cy="6870233"/>
          </a:xfrm>
          <a:custGeom>
            <a:rect b="b" l="l" r="r" t="t"/>
            <a:pathLst>
              <a:path extrusionOk="0" h="120000" w="120000">
                <a:moveTo>
                  <a:pt x="0" y="0"/>
                </a:moveTo>
                <a:lnTo>
                  <a:pt x="119991" y="54"/>
                </a:lnTo>
                <a:cubicBezTo>
                  <a:pt x="120020" y="39986"/>
                  <a:pt x="119962" y="80067"/>
                  <a:pt x="119991" y="119999"/>
                </a:cubicBezTo>
                <a:lnTo>
                  <a:pt x="34895" y="119999"/>
                </a:ln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4" name="Google Shape;34;p4"/>
          <p:cNvSpPr txBox="1"/>
          <p:nvPr>
            <p:ph type="title"/>
          </p:nvPr>
        </p:nvSpPr>
        <p:spPr>
          <a:xfrm>
            <a:off x="757621" y="1615384"/>
            <a:ext cx="7006312" cy="159348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4800"/>
              <a:buFont typeface="Century Gothic"/>
              <a:buNone/>
              <a:defRPr b="1" i="0" sz="48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5" name="Google Shape;35;p4"/>
          <p:cNvSpPr txBox="1"/>
          <p:nvPr>
            <p:ph idx="1" type="body"/>
          </p:nvPr>
        </p:nvSpPr>
        <p:spPr>
          <a:xfrm>
            <a:off x="757621" y="4450841"/>
            <a:ext cx="6938579" cy="935421"/>
          </a:xfrm>
          <a:prstGeom prst="rect">
            <a:avLst/>
          </a:prstGeom>
          <a:noFill/>
          <a:ln>
            <a:noFill/>
          </a:ln>
        </p:spPr>
        <p:txBody>
          <a:bodyPr anchorCtr="0" anchor="t" bIns="91425" lIns="91425" spcFirstLastPara="1" rIns="91425" wrap="square" tIns="91425"/>
          <a:lstStyle>
            <a:lvl1pPr indent="-368300" lvl="0" marL="457200" marR="0" rtl="0" algn="l">
              <a:lnSpc>
                <a:spcPct val="90000"/>
              </a:lnSpc>
              <a:spcBef>
                <a:spcPts val="1000"/>
              </a:spcBef>
              <a:spcAft>
                <a:spcPts val="0"/>
              </a:spcAft>
              <a:buClr>
                <a:schemeClr val="accent1"/>
              </a:buClr>
              <a:buSzPts val="2200"/>
              <a:buFont typeface="Noto Sans Symbols"/>
              <a:buChar char="▪"/>
              <a:defRPr b="0" i="0" sz="2200" u="none" cap="none" strike="noStrike">
                <a:solidFill>
                  <a:schemeClr val="lt1"/>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pic>
        <p:nvPicPr>
          <p:cNvPr descr="ODU_sig_REV-01.eps" id="36" name="Google Shape;36;p4"/>
          <p:cNvPicPr preferRelativeResize="0"/>
          <p:nvPr/>
        </p:nvPicPr>
        <p:blipFill rotWithShape="1">
          <a:blip r:embed="rId2">
            <a:alphaModFix/>
          </a:blip>
          <a:srcRect b="0" l="0" r="0" t="0"/>
          <a:stretch/>
        </p:blipFill>
        <p:spPr>
          <a:xfrm>
            <a:off x="757621" y="471245"/>
            <a:ext cx="1805828" cy="766514"/>
          </a:xfrm>
          <a:prstGeom prst="rect">
            <a:avLst/>
          </a:prstGeom>
          <a:noFill/>
          <a:ln>
            <a:noFill/>
          </a:ln>
        </p:spPr>
      </p:pic>
      <p:sp>
        <p:nvSpPr>
          <p:cNvPr id="37" name="Google Shape;37;p4"/>
          <p:cNvSpPr txBox="1"/>
          <p:nvPr>
            <p:ph idx="2" type="body"/>
          </p:nvPr>
        </p:nvSpPr>
        <p:spPr>
          <a:xfrm>
            <a:off x="757620" y="5472335"/>
            <a:ext cx="6938577" cy="430926"/>
          </a:xfrm>
          <a:prstGeom prst="rect">
            <a:avLst/>
          </a:prstGeom>
          <a:noFill/>
          <a:ln>
            <a:noFill/>
          </a:ln>
        </p:spPr>
        <p:txBody>
          <a:bodyPr anchorCtr="0" anchor="t" bIns="91425" lIns="91425" spcFirstLastPara="1" rIns="91425" wrap="square" tIns="91425"/>
          <a:lstStyle>
            <a:lvl1pPr indent="-330200" lvl="0" marL="457200" marR="0" rtl="0" algn="l">
              <a:lnSpc>
                <a:spcPct val="90000"/>
              </a:lnSpc>
              <a:spcBef>
                <a:spcPts val="1000"/>
              </a:spcBef>
              <a:spcAft>
                <a:spcPts val="0"/>
              </a:spcAft>
              <a:buClr>
                <a:schemeClr val="accent1"/>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Divider, Photo - Aqua" showMasterSp="0">
  <p:cSld name="Section Divider, Photo - Aqua">
    <p:spTree>
      <p:nvGrpSpPr>
        <p:cNvPr id="205" name="Shape 205"/>
        <p:cNvGrpSpPr/>
        <p:nvPr/>
      </p:nvGrpSpPr>
      <p:grpSpPr>
        <a:xfrm>
          <a:off x="0" y="0"/>
          <a:ext cx="0" cy="0"/>
          <a:chOff x="0" y="0"/>
          <a:chExt cx="0" cy="0"/>
        </a:xfrm>
      </p:grpSpPr>
      <p:sp>
        <p:nvSpPr>
          <p:cNvPr id="206" name="Google Shape;206;p31"/>
          <p:cNvSpPr/>
          <p:nvPr/>
        </p:nvSpPr>
        <p:spPr>
          <a:xfrm flipH="1">
            <a:off x="10270066" y="10161"/>
            <a:ext cx="1921930" cy="685800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07" name="Google Shape;207;p31"/>
          <p:cNvSpPr/>
          <p:nvPr/>
        </p:nvSpPr>
        <p:spPr>
          <a:xfrm>
            <a:off x="8094133" y="-17221"/>
            <a:ext cx="4121813" cy="6878322"/>
          </a:xfrm>
          <a:custGeom>
            <a:rect b="b" l="l" r="r" t="t"/>
            <a:pathLst>
              <a:path extrusionOk="0" h="120000" w="120000">
                <a:moveTo>
                  <a:pt x="0" y="152"/>
                </a:moveTo>
                <a:lnTo>
                  <a:pt x="120000" y="0"/>
                </a:lnTo>
                <a:lnTo>
                  <a:pt x="119408" y="119999"/>
                </a:lnTo>
                <a:lnTo>
                  <a:pt x="109187" y="120000"/>
                </a:lnTo>
                <a:lnTo>
                  <a:pt x="0" y="152"/>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08" name="Google Shape;208;p31"/>
          <p:cNvSpPr txBox="1"/>
          <p:nvPr>
            <p:ph type="title"/>
          </p:nvPr>
        </p:nvSpPr>
        <p:spPr>
          <a:xfrm>
            <a:off x="557561" y="3886200"/>
            <a:ext cx="6952372" cy="14033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4800"/>
              <a:buFont typeface="Century Gothic"/>
              <a:buNone/>
              <a:defRPr b="0" i="0" sz="48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09" name="Google Shape;209;p31"/>
          <p:cNvSpPr txBox="1"/>
          <p:nvPr>
            <p:ph idx="1" type="body"/>
          </p:nvPr>
        </p:nvSpPr>
        <p:spPr>
          <a:xfrm>
            <a:off x="557560" y="5393267"/>
            <a:ext cx="6960840" cy="98626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1"/>
              </a:buClr>
              <a:buSzPts val="2000"/>
              <a:buFont typeface="Noto Sans Symbols"/>
              <a:buNone/>
              <a:defRPr b="0" i="0" sz="2000" u="none" cap="none" strike="noStrike">
                <a:solidFill>
                  <a:srgbClr val="7F7F7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sp>
        <p:nvSpPr>
          <p:cNvPr id="210" name="Google Shape;210;p31"/>
          <p:cNvSpPr/>
          <p:nvPr>
            <p:ph idx="2" type="pic"/>
          </p:nvPr>
        </p:nvSpPr>
        <p:spPr>
          <a:xfrm>
            <a:off x="550863" y="355600"/>
            <a:ext cx="6959600" cy="3268663"/>
          </a:xfrm>
          <a:prstGeom prst="rect">
            <a:avLst/>
          </a:prstGeom>
          <a:noFill/>
          <a:ln>
            <a:noFill/>
          </a:ln>
        </p:spPr>
        <p:txBody>
          <a:bodyPr anchorCtr="0" anchor="t" bIns="91425" lIns="91425" spcFirstLastPara="1" rIns="91425" wrap="square" tIns="91425"/>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pic>
        <p:nvPicPr>
          <p:cNvPr descr="CrownWhite.png" id="211" name="Google Shape;211;p31"/>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Divider, Photo - Green" showMasterSp="0">
  <p:cSld name="Section Divider, Photo - Green">
    <p:spTree>
      <p:nvGrpSpPr>
        <p:cNvPr id="212" name="Shape 212"/>
        <p:cNvGrpSpPr/>
        <p:nvPr/>
      </p:nvGrpSpPr>
      <p:grpSpPr>
        <a:xfrm>
          <a:off x="0" y="0"/>
          <a:ext cx="0" cy="0"/>
          <a:chOff x="0" y="0"/>
          <a:chExt cx="0" cy="0"/>
        </a:xfrm>
      </p:grpSpPr>
      <p:sp>
        <p:nvSpPr>
          <p:cNvPr id="213" name="Google Shape;213;p32"/>
          <p:cNvSpPr/>
          <p:nvPr/>
        </p:nvSpPr>
        <p:spPr>
          <a:xfrm flipH="1">
            <a:off x="10270066" y="10161"/>
            <a:ext cx="1921930" cy="685800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14" name="Google Shape;214;p32"/>
          <p:cNvSpPr/>
          <p:nvPr/>
        </p:nvSpPr>
        <p:spPr>
          <a:xfrm>
            <a:off x="8094133" y="-17221"/>
            <a:ext cx="4121813" cy="6878322"/>
          </a:xfrm>
          <a:custGeom>
            <a:rect b="b" l="l" r="r" t="t"/>
            <a:pathLst>
              <a:path extrusionOk="0" h="120000" w="120000">
                <a:moveTo>
                  <a:pt x="0" y="152"/>
                </a:moveTo>
                <a:lnTo>
                  <a:pt x="120000" y="0"/>
                </a:lnTo>
                <a:lnTo>
                  <a:pt x="119408" y="119999"/>
                </a:lnTo>
                <a:lnTo>
                  <a:pt x="109187" y="120000"/>
                </a:lnTo>
                <a:lnTo>
                  <a:pt x="0" y="152"/>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15" name="Google Shape;215;p32"/>
          <p:cNvSpPr txBox="1"/>
          <p:nvPr>
            <p:ph type="title"/>
          </p:nvPr>
        </p:nvSpPr>
        <p:spPr>
          <a:xfrm>
            <a:off x="557561" y="3886200"/>
            <a:ext cx="6952372" cy="14033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4800"/>
              <a:buFont typeface="Century Gothic"/>
              <a:buNone/>
              <a:defRPr b="0" i="0" sz="48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16" name="Google Shape;216;p32"/>
          <p:cNvSpPr txBox="1"/>
          <p:nvPr>
            <p:ph idx="1" type="body"/>
          </p:nvPr>
        </p:nvSpPr>
        <p:spPr>
          <a:xfrm>
            <a:off x="557560" y="5393267"/>
            <a:ext cx="6960840" cy="98626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1"/>
              </a:buClr>
              <a:buSzPts val="2000"/>
              <a:buFont typeface="Noto Sans Symbols"/>
              <a:buNone/>
              <a:defRPr b="0" i="0" sz="2000" u="none" cap="none" strike="noStrike">
                <a:solidFill>
                  <a:srgbClr val="7F7F7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sp>
        <p:nvSpPr>
          <p:cNvPr id="217" name="Google Shape;217;p32"/>
          <p:cNvSpPr/>
          <p:nvPr>
            <p:ph idx="2" type="pic"/>
          </p:nvPr>
        </p:nvSpPr>
        <p:spPr>
          <a:xfrm>
            <a:off x="550863" y="355600"/>
            <a:ext cx="6959600" cy="3268663"/>
          </a:xfrm>
          <a:prstGeom prst="rect">
            <a:avLst/>
          </a:prstGeom>
          <a:noFill/>
          <a:ln>
            <a:noFill/>
          </a:ln>
        </p:spPr>
        <p:txBody>
          <a:bodyPr anchorCtr="0" anchor="t" bIns="91425" lIns="91425" spcFirstLastPara="1" rIns="91425" wrap="square" tIns="91425"/>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pic>
        <p:nvPicPr>
          <p:cNvPr descr="CrownWhite.png" id="218" name="Google Shape;218;p32"/>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Divider, Photo - Orange" showMasterSp="0">
  <p:cSld name="Section Divider, Photo - Orange">
    <p:spTree>
      <p:nvGrpSpPr>
        <p:cNvPr id="219" name="Shape 219"/>
        <p:cNvGrpSpPr/>
        <p:nvPr/>
      </p:nvGrpSpPr>
      <p:grpSpPr>
        <a:xfrm>
          <a:off x="0" y="0"/>
          <a:ext cx="0" cy="0"/>
          <a:chOff x="0" y="0"/>
          <a:chExt cx="0" cy="0"/>
        </a:xfrm>
      </p:grpSpPr>
      <p:sp>
        <p:nvSpPr>
          <p:cNvPr id="220" name="Google Shape;220;p33"/>
          <p:cNvSpPr/>
          <p:nvPr/>
        </p:nvSpPr>
        <p:spPr>
          <a:xfrm flipH="1">
            <a:off x="10270066" y="10161"/>
            <a:ext cx="1921930" cy="685800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21" name="Google Shape;221;p33"/>
          <p:cNvSpPr/>
          <p:nvPr/>
        </p:nvSpPr>
        <p:spPr>
          <a:xfrm>
            <a:off x="8094133" y="-17221"/>
            <a:ext cx="4121813" cy="6878322"/>
          </a:xfrm>
          <a:custGeom>
            <a:rect b="b" l="l" r="r" t="t"/>
            <a:pathLst>
              <a:path extrusionOk="0" h="120000" w="120000">
                <a:moveTo>
                  <a:pt x="0" y="152"/>
                </a:moveTo>
                <a:lnTo>
                  <a:pt x="120000" y="0"/>
                </a:lnTo>
                <a:lnTo>
                  <a:pt x="119408" y="119999"/>
                </a:lnTo>
                <a:lnTo>
                  <a:pt x="109187" y="120000"/>
                </a:lnTo>
                <a:lnTo>
                  <a:pt x="0" y="152"/>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22" name="Google Shape;222;p33"/>
          <p:cNvSpPr txBox="1"/>
          <p:nvPr>
            <p:ph type="title"/>
          </p:nvPr>
        </p:nvSpPr>
        <p:spPr>
          <a:xfrm>
            <a:off x="557561" y="3886200"/>
            <a:ext cx="6952372" cy="14033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4800"/>
              <a:buFont typeface="Century Gothic"/>
              <a:buNone/>
              <a:defRPr b="0" i="0" sz="48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23" name="Google Shape;223;p33"/>
          <p:cNvSpPr txBox="1"/>
          <p:nvPr>
            <p:ph idx="1" type="body"/>
          </p:nvPr>
        </p:nvSpPr>
        <p:spPr>
          <a:xfrm>
            <a:off x="557560" y="5393267"/>
            <a:ext cx="6960840" cy="98626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1"/>
              </a:buClr>
              <a:buSzPts val="2000"/>
              <a:buFont typeface="Noto Sans Symbols"/>
              <a:buNone/>
              <a:defRPr b="0" i="0" sz="2000" u="none" cap="none" strike="noStrike">
                <a:solidFill>
                  <a:srgbClr val="7F7F7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sp>
        <p:nvSpPr>
          <p:cNvPr id="224" name="Google Shape;224;p33"/>
          <p:cNvSpPr/>
          <p:nvPr>
            <p:ph idx="2" type="pic"/>
          </p:nvPr>
        </p:nvSpPr>
        <p:spPr>
          <a:xfrm>
            <a:off x="550863" y="355600"/>
            <a:ext cx="6959600" cy="3268663"/>
          </a:xfrm>
          <a:prstGeom prst="rect">
            <a:avLst/>
          </a:prstGeom>
          <a:noFill/>
          <a:ln>
            <a:noFill/>
          </a:ln>
        </p:spPr>
        <p:txBody>
          <a:bodyPr anchorCtr="0" anchor="t" bIns="91425" lIns="91425" spcFirstLastPara="1" rIns="91425" wrap="square" tIns="91425"/>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pic>
        <p:nvPicPr>
          <p:cNvPr descr="CrownWhite.png" id="225" name="Google Shape;225;p33"/>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Divider, Photo - Purple" showMasterSp="0">
  <p:cSld name="Section Divider, Photo - Purple">
    <p:spTree>
      <p:nvGrpSpPr>
        <p:cNvPr id="226" name="Shape 226"/>
        <p:cNvGrpSpPr/>
        <p:nvPr/>
      </p:nvGrpSpPr>
      <p:grpSpPr>
        <a:xfrm>
          <a:off x="0" y="0"/>
          <a:ext cx="0" cy="0"/>
          <a:chOff x="0" y="0"/>
          <a:chExt cx="0" cy="0"/>
        </a:xfrm>
      </p:grpSpPr>
      <p:sp>
        <p:nvSpPr>
          <p:cNvPr id="227" name="Google Shape;227;p34"/>
          <p:cNvSpPr/>
          <p:nvPr/>
        </p:nvSpPr>
        <p:spPr>
          <a:xfrm flipH="1">
            <a:off x="10270066" y="10161"/>
            <a:ext cx="1921930" cy="685800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28" name="Google Shape;228;p34"/>
          <p:cNvSpPr/>
          <p:nvPr/>
        </p:nvSpPr>
        <p:spPr>
          <a:xfrm>
            <a:off x="8094133" y="-17221"/>
            <a:ext cx="4121813" cy="6878322"/>
          </a:xfrm>
          <a:custGeom>
            <a:rect b="b" l="l" r="r" t="t"/>
            <a:pathLst>
              <a:path extrusionOk="0" h="120000" w="120000">
                <a:moveTo>
                  <a:pt x="0" y="152"/>
                </a:moveTo>
                <a:lnTo>
                  <a:pt x="120000" y="0"/>
                </a:lnTo>
                <a:lnTo>
                  <a:pt x="119408" y="119999"/>
                </a:lnTo>
                <a:lnTo>
                  <a:pt x="109187" y="120000"/>
                </a:lnTo>
                <a:lnTo>
                  <a:pt x="0" y="15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29" name="Google Shape;229;p34"/>
          <p:cNvSpPr txBox="1"/>
          <p:nvPr>
            <p:ph type="title"/>
          </p:nvPr>
        </p:nvSpPr>
        <p:spPr>
          <a:xfrm>
            <a:off x="557561" y="3886200"/>
            <a:ext cx="6952372" cy="14033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4800"/>
              <a:buFont typeface="Century Gothic"/>
              <a:buNone/>
              <a:defRPr b="0" i="0" sz="48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30" name="Google Shape;230;p34"/>
          <p:cNvSpPr txBox="1"/>
          <p:nvPr>
            <p:ph idx="1" type="body"/>
          </p:nvPr>
        </p:nvSpPr>
        <p:spPr>
          <a:xfrm>
            <a:off x="557560" y="5393267"/>
            <a:ext cx="6960840" cy="98626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1"/>
              </a:buClr>
              <a:buSzPts val="2000"/>
              <a:buFont typeface="Noto Sans Symbols"/>
              <a:buNone/>
              <a:defRPr b="0" i="0" sz="2000" u="none" cap="none" strike="noStrike">
                <a:solidFill>
                  <a:srgbClr val="7F7F7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sp>
        <p:nvSpPr>
          <p:cNvPr id="231" name="Google Shape;231;p34"/>
          <p:cNvSpPr/>
          <p:nvPr>
            <p:ph idx="2" type="pic"/>
          </p:nvPr>
        </p:nvSpPr>
        <p:spPr>
          <a:xfrm>
            <a:off x="550863" y="355600"/>
            <a:ext cx="6959600" cy="3268663"/>
          </a:xfrm>
          <a:prstGeom prst="rect">
            <a:avLst/>
          </a:prstGeom>
          <a:noFill/>
          <a:ln>
            <a:noFill/>
          </a:ln>
        </p:spPr>
        <p:txBody>
          <a:bodyPr anchorCtr="0" anchor="t" bIns="91425" lIns="91425" spcFirstLastPara="1" rIns="91425" wrap="square" tIns="91425"/>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pic>
        <p:nvPicPr>
          <p:cNvPr descr="CrownWhite.png" id="232" name="Google Shape;232;p34"/>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rge Photo and Content - Aqua" showMasterSp="0">
  <p:cSld name="Large Photo and Content - Aqua">
    <p:spTree>
      <p:nvGrpSpPr>
        <p:cNvPr id="233" name="Shape 233"/>
        <p:cNvGrpSpPr/>
        <p:nvPr/>
      </p:nvGrpSpPr>
      <p:grpSpPr>
        <a:xfrm>
          <a:off x="0" y="0"/>
          <a:ext cx="0" cy="0"/>
          <a:chOff x="0" y="0"/>
          <a:chExt cx="0" cy="0"/>
        </a:xfrm>
      </p:grpSpPr>
      <p:sp>
        <p:nvSpPr>
          <p:cNvPr id="234" name="Google Shape;234;p35"/>
          <p:cNvSpPr/>
          <p:nvPr>
            <p:ph idx="2" type="pic"/>
          </p:nvPr>
        </p:nvSpPr>
        <p:spPr>
          <a:xfrm>
            <a:off x="436880" y="1544320"/>
            <a:ext cx="6370320" cy="4643120"/>
          </a:xfrm>
          <a:prstGeom prst="rect">
            <a:avLst/>
          </a:prstGeom>
          <a:noFill/>
          <a:ln>
            <a:noFill/>
          </a:ln>
        </p:spPr>
        <p:txBody>
          <a:bodyPr anchorCtr="0" anchor="t" bIns="91425" lIns="91425" spcFirstLastPara="1" rIns="91425" wrap="square" tIns="91425"/>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35" name="Google Shape;235;p35"/>
          <p:cNvSpPr/>
          <p:nvPr/>
        </p:nvSpPr>
        <p:spPr>
          <a:xfrm flipH="1">
            <a:off x="10576560" y="487680"/>
            <a:ext cx="1615440" cy="638048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36" name="Google Shape;236;p35"/>
          <p:cNvSpPr/>
          <p:nvPr/>
        </p:nvSpPr>
        <p:spPr>
          <a:xfrm>
            <a:off x="9387840" y="-10160"/>
            <a:ext cx="2814320" cy="6898643"/>
          </a:xfrm>
          <a:custGeom>
            <a:rect b="b" l="l" r="r" t="t"/>
            <a:pathLst>
              <a:path extrusionOk="0" h="120000" w="120000">
                <a:moveTo>
                  <a:pt x="0" y="152"/>
                </a:moveTo>
                <a:lnTo>
                  <a:pt x="119704" y="0"/>
                </a:lnTo>
                <a:lnTo>
                  <a:pt x="119999" y="119823"/>
                </a:lnTo>
                <a:lnTo>
                  <a:pt x="108624" y="120000"/>
                </a:lnTo>
                <a:lnTo>
                  <a:pt x="0" y="152"/>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37" name="Google Shape;237;p35"/>
          <p:cNvSpPr txBox="1"/>
          <p:nvPr>
            <p:ph type="title"/>
          </p:nvPr>
        </p:nvSpPr>
        <p:spPr>
          <a:xfrm>
            <a:off x="439615" y="365126"/>
            <a:ext cx="11309839" cy="971306"/>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38" name="Google Shape;238;p35"/>
          <p:cNvSpPr txBox="1"/>
          <p:nvPr>
            <p:ph idx="1" type="body"/>
          </p:nvPr>
        </p:nvSpPr>
        <p:spPr>
          <a:xfrm>
            <a:off x="6990080" y="3444240"/>
            <a:ext cx="2834958" cy="2743200"/>
          </a:xfrm>
          <a:prstGeom prst="rect">
            <a:avLst/>
          </a:prstGeom>
          <a:noFill/>
          <a:ln>
            <a:noFill/>
          </a:ln>
        </p:spPr>
        <p:txBody>
          <a:bodyPr anchorCtr="0" anchor="t" bIns="91425" lIns="91425" spcFirstLastPara="1" rIns="91425" wrap="square" tIns="91425"/>
          <a:lstStyle>
            <a:lvl1pPr indent="-330200" lvl="0" marL="457200" marR="0" rtl="0" algn="l">
              <a:lnSpc>
                <a:spcPct val="90000"/>
              </a:lnSpc>
              <a:spcBef>
                <a:spcPts val="10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39" name="Google Shape;239;p35"/>
          <p:cNvSpPr txBox="1"/>
          <p:nvPr>
            <p:ph idx="3" type="body"/>
          </p:nvPr>
        </p:nvSpPr>
        <p:spPr>
          <a:xfrm>
            <a:off x="6990080" y="1554480"/>
            <a:ext cx="2834640" cy="1737360"/>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accent1"/>
              </a:buClr>
              <a:buSzPts val="2400"/>
              <a:buFont typeface="Arial"/>
              <a:buNone/>
              <a:defRPr b="0" i="0" sz="2400" u="none" cap="none" strike="noStrike">
                <a:solidFill>
                  <a:schemeClr val="accent2"/>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40" name="Google Shape;240;p35"/>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descr="CrownWhite.png" id="241" name="Google Shape;241;p35"/>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rge Photo and Content - Green" showMasterSp="0">
  <p:cSld name="Large Photo and Content - Green">
    <p:spTree>
      <p:nvGrpSpPr>
        <p:cNvPr id="242" name="Shape 242"/>
        <p:cNvGrpSpPr/>
        <p:nvPr/>
      </p:nvGrpSpPr>
      <p:grpSpPr>
        <a:xfrm>
          <a:off x="0" y="0"/>
          <a:ext cx="0" cy="0"/>
          <a:chOff x="0" y="0"/>
          <a:chExt cx="0" cy="0"/>
        </a:xfrm>
      </p:grpSpPr>
      <p:sp>
        <p:nvSpPr>
          <p:cNvPr id="243" name="Google Shape;243;p36"/>
          <p:cNvSpPr/>
          <p:nvPr>
            <p:ph idx="2" type="pic"/>
          </p:nvPr>
        </p:nvSpPr>
        <p:spPr>
          <a:xfrm>
            <a:off x="436880" y="1544320"/>
            <a:ext cx="6370320" cy="4643120"/>
          </a:xfrm>
          <a:prstGeom prst="rect">
            <a:avLst/>
          </a:prstGeom>
          <a:noFill/>
          <a:ln>
            <a:noFill/>
          </a:ln>
        </p:spPr>
        <p:txBody>
          <a:bodyPr anchorCtr="0" anchor="t" bIns="91425" lIns="91425" spcFirstLastPara="1" rIns="91425" wrap="square" tIns="91425"/>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44" name="Google Shape;244;p36"/>
          <p:cNvSpPr/>
          <p:nvPr/>
        </p:nvSpPr>
        <p:spPr>
          <a:xfrm flipH="1">
            <a:off x="10576560" y="487680"/>
            <a:ext cx="1615440" cy="638048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45" name="Google Shape;245;p36"/>
          <p:cNvSpPr/>
          <p:nvPr/>
        </p:nvSpPr>
        <p:spPr>
          <a:xfrm>
            <a:off x="9387840" y="-10160"/>
            <a:ext cx="2814320" cy="6898643"/>
          </a:xfrm>
          <a:custGeom>
            <a:rect b="b" l="l" r="r" t="t"/>
            <a:pathLst>
              <a:path extrusionOk="0" h="120000" w="120000">
                <a:moveTo>
                  <a:pt x="0" y="152"/>
                </a:moveTo>
                <a:lnTo>
                  <a:pt x="119704" y="0"/>
                </a:lnTo>
                <a:lnTo>
                  <a:pt x="119999" y="119823"/>
                </a:lnTo>
                <a:lnTo>
                  <a:pt x="108624" y="120000"/>
                </a:lnTo>
                <a:lnTo>
                  <a:pt x="0" y="152"/>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46" name="Google Shape;246;p36"/>
          <p:cNvSpPr txBox="1"/>
          <p:nvPr>
            <p:ph type="title"/>
          </p:nvPr>
        </p:nvSpPr>
        <p:spPr>
          <a:xfrm>
            <a:off x="439615" y="365126"/>
            <a:ext cx="11309839" cy="971306"/>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47" name="Google Shape;247;p36"/>
          <p:cNvSpPr txBox="1"/>
          <p:nvPr>
            <p:ph idx="1" type="body"/>
          </p:nvPr>
        </p:nvSpPr>
        <p:spPr>
          <a:xfrm>
            <a:off x="6990080" y="3444240"/>
            <a:ext cx="2834958" cy="2743200"/>
          </a:xfrm>
          <a:prstGeom prst="rect">
            <a:avLst/>
          </a:prstGeom>
          <a:noFill/>
          <a:ln>
            <a:noFill/>
          </a:ln>
        </p:spPr>
        <p:txBody>
          <a:bodyPr anchorCtr="0" anchor="t" bIns="91425" lIns="91425" spcFirstLastPara="1" rIns="91425" wrap="square" tIns="91425"/>
          <a:lstStyle>
            <a:lvl1pPr indent="-330200" lvl="0" marL="457200" marR="0" rtl="0" algn="l">
              <a:lnSpc>
                <a:spcPct val="90000"/>
              </a:lnSpc>
              <a:spcBef>
                <a:spcPts val="10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48" name="Google Shape;248;p36"/>
          <p:cNvSpPr txBox="1"/>
          <p:nvPr>
            <p:ph idx="3" type="body"/>
          </p:nvPr>
        </p:nvSpPr>
        <p:spPr>
          <a:xfrm>
            <a:off x="6990080" y="1554480"/>
            <a:ext cx="2834640" cy="1737360"/>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accent1"/>
              </a:buClr>
              <a:buSzPts val="2400"/>
              <a:buFont typeface="Arial"/>
              <a:buNone/>
              <a:defRPr b="0" i="0" sz="2400" u="none" cap="none" strike="noStrike">
                <a:solidFill>
                  <a:schemeClr val="dk2"/>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49" name="Google Shape;249;p36"/>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descr="CrownWhite.png" id="250" name="Google Shape;250;p36"/>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rge Photo and Content - Orange" showMasterSp="0">
  <p:cSld name="Large Photo and Content - Orange">
    <p:spTree>
      <p:nvGrpSpPr>
        <p:cNvPr id="251" name="Shape 251"/>
        <p:cNvGrpSpPr/>
        <p:nvPr/>
      </p:nvGrpSpPr>
      <p:grpSpPr>
        <a:xfrm>
          <a:off x="0" y="0"/>
          <a:ext cx="0" cy="0"/>
          <a:chOff x="0" y="0"/>
          <a:chExt cx="0" cy="0"/>
        </a:xfrm>
      </p:grpSpPr>
      <p:sp>
        <p:nvSpPr>
          <p:cNvPr id="252" name="Google Shape;252;p37"/>
          <p:cNvSpPr/>
          <p:nvPr>
            <p:ph idx="2" type="pic"/>
          </p:nvPr>
        </p:nvSpPr>
        <p:spPr>
          <a:xfrm>
            <a:off x="436880" y="1544320"/>
            <a:ext cx="6370320" cy="4643120"/>
          </a:xfrm>
          <a:prstGeom prst="rect">
            <a:avLst/>
          </a:prstGeom>
          <a:noFill/>
          <a:ln>
            <a:noFill/>
          </a:ln>
        </p:spPr>
        <p:txBody>
          <a:bodyPr anchorCtr="0" anchor="t" bIns="91425" lIns="91425" spcFirstLastPara="1" rIns="91425" wrap="square" tIns="91425"/>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53" name="Google Shape;253;p37"/>
          <p:cNvSpPr/>
          <p:nvPr/>
        </p:nvSpPr>
        <p:spPr>
          <a:xfrm flipH="1">
            <a:off x="10576560" y="487680"/>
            <a:ext cx="1615440" cy="638048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54" name="Google Shape;254;p37"/>
          <p:cNvSpPr/>
          <p:nvPr/>
        </p:nvSpPr>
        <p:spPr>
          <a:xfrm>
            <a:off x="9387840" y="-10160"/>
            <a:ext cx="2814320" cy="6898643"/>
          </a:xfrm>
          <a:custGeom>
            <a:rect b="b" l="l" r="r" t="t"/>
            <a:pathLst>
              <a:path extrusionOk="0" h="120000" w="120000">
                <a:moveTo>
                  <a:pt x="0" y="152"/>
                </a:moveTo>
                <a:lnTo>
                  <a:pt x="119704" y="0"/>
                </a:lnTo>
                <a:lnTo>
                  <a:pt x="119999" y="119823"/>
                </a:lnTo>
                <a:lnTo>
                  <a:pt x="108624" y="120000"/>
                </a:lnTo>
                <a:lnTo>
                  <a:pt x="0" y="152"/>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55" name="Google Shape;255;p37"/>
          <p:cNvSpPr txBox="1"/>
          <p:nvPr>
            <p:ph type="title"/>
          </p:nvPr>
        </p:nvSpPr>
        <p:spPr>
          <a:xfrm>
            <a:off x="439615" y="365126"/>
            <a:ext cx="11309839" cy="971306"/>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56" name="Google Shape;256;p37"/>
          <p:cNvSpPr txBox="1"/>
          <p:nvPr>
            <p:ph idx="1" type="body"/>
          </p:nvPr>
        </p:nvSpPr>
        <p:spPr>
          <a:xfrm>
            <a:off x="6990080" y="3444240"/>
            <a:ext cx="2834958" cy="2743200"/>
          </a:xfrm>
          <a:prstGeom prst="rect">
            <a:avLst/>
          </a:prstGeom>
          <a:noFill/>
          <a:ln>
            <a:noFill/>
          </a:ln>
        </p:spPr>
        <p:txBody>
          <a:bodyPr anchorCtr="0" anchor="t" bIns="91425" lIns="91425" spcFirstLastPara="1" rIns="91425" wrap="square" tIns="91425"/>
          <a:lstStyle>
            <a:lvl1pPr indent="-330200" lvl="0" marL="457200" marR="0" rtl="0" algn="l">
              <a:lnSpc>
                <a:spcPct val="90000"/>
              </a:lnSpc>
              <a:spcBef>
                <a:spcPts val="10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57" name="Google Shape;257;p37"/>
          <p:cNvSpPr txBox="1"/>
          <p:nvPr>
            <p:ph idx="3" type="body"/>
          </p:nvPr>
        </p:nvSpPr>
        <p:spPr>
          <a:xfrm>
            <a:off x="6990080" y="1554480"/>
            <a:ext cx="2834640" cy="1737360"/>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accent1"/>
              </a:buClr>
              <a:buSzPts val="2400"/>
              <a:buFont typeface="Arial"/>
              <a:buNone/>
              <a:defRPr b="0" i="0" sz="2400" u="none" cap="none" strike="noStrike">
                <a:solidFill>
                  <a:schemeClr val="accent4"/>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58" name="Google Shape;258;p37"/>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descr="CrownWhite.png" id="259" name="Google Shape;259;p37"/>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rge Photo and Content - Purple" showMasterSp="0">
  <p:cSld name="Large Photo and Content - Purple">
    <p:spTree>
      <p:nvGrpSpPr>
        <p:cNvPr id="260" name="Shape 260"/>
        <p:cNvGrpSpPr/>
        <p:nvPr/>
      </p:nvGrpSpPr>
      <p:grpSpPr>
        <a:xfrm>
          <a:off x="0" y="0"/>
          <a:ext cx="0" cy="0"/>
          <a:chOff x="0" y="0"/>
          <a:chExt cx="0" cy="0"/>
        </a:xfrm>
      </p:grpSpPr>
      <p:sp>
        <p:nvSpPr>
          <p:cNvPr id="261" name="Google Shape;261;p38"/>
          <p:cNvSpPr/>
          <p:nvPr>
            <p:ph idx="2" type="pic"/>
          </p:nvPr>
        </p:nvSpPr>
        <p:spPr>
          <a:xfrm>
            <a:off x="436880" y="1544320"/>
            <a:ext cx="6370320" cy="4643120"/>
          </a:xfrm>
          <a:prstGeom prst="rect">
            <a:avLst/>
          </a:prstGeom>
          <a:noFill/>
          <a:ln>
            <a:noFill/>
          </a:ln>
        </p:spPr>
        <p:txBody>
          <a:bodyPr anchorCtr="0" anchor="t" bIns="91425" lIns="91425" spcFirstLastPara="1" rIns="91425" wrap="square" tIns="91425"/>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62" name="Google Shape;262;p38"/>
          <p:cNvSpPr/>
          <p:nvPr/>
        </p:nvSpPr>
        <p:spPr>
          <a:xfrm flipH="1">
            <a:off x="10576560" y="487680"/>
            <a:ext cx="1615440" cy="638048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63" name="Google Shape;263;p38"/>
          <p:cNvSpPr/>
          <p:nvPr/>
        </p:nvSpPr>
        <p:spPr>
          <a:xfrm>
            <a:off x="9387840" y="-10160"/>
            <a:ext cx="2814320" cy="6898643"/>
          </a:xfrm>
          <a:custGeom>
            <a:rect b="b" l="l" r="r" t="t"/>
            <a:pathLst>
              <a:path extrusionOk="0" h="120000" w="120000">
                <a:moveTo>
                  <a:pt x="0" y="152"/>
                </a:moveTo>
                <a:lnTo>
                  <a:pt x="119704" y="0"/>
                </a:lnTo>
                <a:lnTo>
                  <a:pt x="119999" y="119823"/>
                </a:lnTo>
                <a:lnTo>
                  <a:pt x="108624" y="120000"/>
                </a:lnTo>
                <a:lnTo>
                  <a:pt x="0" y="15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64" name="Google Shape;264;p38"/>
          <p:cNvSpPr txBox="1"/>
          <p:nvPr>
            <p:ph type="title"/>
          </p:nvPr>
        </p:nvSpPr>
        <p:spPr>
          <a:xfrm>
            <a:off x="439615" y="365126"/>
            <a:ext cx="11309839" cy="971306"/>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65" name="Google Shape;265;p38"/>
          <p:cNvSpPr txBox="1"/>
          <p:nvPr>
            <p:ph idx="1" type="body"/>
          </p:nvPr>
        </p:nvSpPr>
        <p:spPr>
          <a:xfrm>
            <a:off x="6990080" y="3444240"/>
            <a:ext cx="2834958" cy="2743200"/>
          </a:xfrm>
          <a:prstGeom prst="rect">
            <a:avLst/>
          </a:prstGeom>
          <a:noFill/>
          <a:ln>
            <a:noFill/>
          </a:ln>
        </p:spPr>
        <p:txBody>
          <a:bodyPr anchorCtr="0" anchor="t" bIns="91425" lIns="91425" spcFirstLastPara="1" rIns="91425" wrap="square" tIns="91425"/>
          <a:lstStyle>
            <a:lvl1pPr indent="-330200" lvl="0" marL="457200" marR="0" rtl="0" algn="l">
              <a:lnSpc>
                <a:spcPct val="90000"/>
              </a:lnSpc>
              <a:spcBef>
                <a:spcPts val="10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66" name="Google Shape;266;p38"/>
          <p:cNvSpPr txBox="1"/>
          <p:nvPr>
            <p:ph idx="3" type="body"/>
          </p:nvPr>
        </p:nvSpPr>
        <p:spPr>
          <a:xfrm>
            <a:off x="6990080" y="1554480"/>
            <a:ext cx="2834640" cy="1737360"/>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accent1"/>
              </a:buClr>
              <a:buSzPts val="2400"/>
              <a:buFont typeface="Arial"/>
              <a:buNone/>
              <a:defRPr b="0" i="0" sz="2400" u="none" cap="none" strike="noStrike">
                <a:solidFill>
                  <a:schemeClr val="accent5"/>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67" name="Google Shape;267;p38"/>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descr="CrownWhite.png" id="268" name="Google Shape;268;p38"/>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Column - Aqua">
  <p:cSld name="2 Column - Aqua">
    <p:spTree>
      <p:nvGrpSpPr>
        <p:cNvPr id="269" name="Shape 269"/>
        <p:cNvGrpSpPr/>
        <p:nvPr/>
      </p:nvGrpSpPr>
      <p:grpSpPr>
        <a:xfrm>
          <a:off x="0" y="0"/>
          <a:ext cx="0" cy="0"/>
          <a:chOff x="0" y="0"/>
          <a:chExt cx="0" cy="0"/>
        </a:xfrm>
      </p:grpSpPr>
      <p:sp>
        <p:nvSpPr>
          <p:cNvPr id="270" name="Google Shape;270;p39"/>
          <p:cNvSpPr/>
          <p:nvPr/>
        </p:nvSpPr>
        <p:spPr>
          <a:xfrm>
            <a:off x="4460240" y="2580640"/>
            <a:ext cx="2854956" cy="4297680"/>
          </a:xfrm>
          <a:prstGeom prst="rtTriangl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71" name="Google Shape;271;p39"/>
          <p:cNvSpPr/>
          <p:nvPr/>
        </p:nvSpPr>
        <p:spPr>
          <a:xfrm flipH="1" rot="10800000">
            <a:off x="-8789" y="-20320"/>
            <a:ext cx="7794716" cy="6898640"/>
          </a:xfrm>
          <a:custGeom>
            <a:rect b="b" l="l" r="r" t="t"/>
            <a:pathLst>
              <a:path extrusionOk="0" h="120000" w="120000">
                <a:moveTo>
                  <a:pt x="0" y="0"/>
                </a:moveTo>
                <a:lnTo>
                  <a:pt x="86840" y="530"/>
                </a:lnTo>
                <a:lnTo>
                  <a:pt x="120000" y="119999"/>
                </a:lnTo>
                <a:lnTo>
                  <a:pt x="156" y="119823"/>
                </a:lnTo>
                <a:cubicBezTo>
                  <a:pt x="104" y="79882"/>
                  <a:pt x="52" y="39941"/>
                  <a:pt x="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72" name="Google Shape;272;p39"/>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73" name="Google Shape;273;p39"/>
          <p:cNvSpPr txBox="1"/>
          <p:nvPr>
            <p:ph idx="1" type="body"/>
          </p:nvPr>
        </p:nvSpPr>
        <p:spPr>
          <a:xfrm>
            <a:off x="7569200" y="1778000"/>
            <a:ext cx="4175760" cy="4429759"/>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000"/>
              </a:spcBef>
              <a:spcAft>
                <a:spcPts val="0"/>
              </a:spcAft>
              <a:buClr>
                <a:schemeClr val="accent2"/>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2"/>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2"/>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2"/>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2"/>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74" name="Google Shape;274;p39"/>
          <p:cNvSpPr txBox="1"/>
          <p:nvPr>
            <p:ph idx="2" type="body"/>
          </p:nvPr>
        </p:nvSpPr>
        <p:spPr>
          <a:xfrm>
            <a:off x="7569200" y="485726"/>
            <a:ext cx="4175760" cy="1170354"/>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accent1"/>
              </a:buClr>
              <a:buSzPts val="2400"/>
              <a:buFont typeface="Arial"/>
              <a:buNone/>
              <a:defRPr b="0" i="0" sz="2400" u="none" cap="none" strike="noStrike">
                <a:solidFill>
                  <a:schemeClr val="accent2"/>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75" name="Google Shape;275;p39"/>
          <p:cNvSpPr txBox="1"/>
          <p:nvPr>
            <p:ph idx="3" type="body"/>
          </p:nvPr>
        </p:nvSpPr>
        <p:spPr>
          <a:xfrm>
            <a:off x="427039" y="1778000"/>
            <a:ext cx="5272722" cy="4429125"/>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FFFFF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FFFFF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FFFFF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FFFFF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FFFFF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76" name="Google Shape;276;p39"/>
          <p:cNvSpPr txBox="1"/>
          <p:nvPr>
            <p:ph type="title"/>
          </p:nvPr>
        </p:nvSpPr>
        <p:spPr>
          <a:xfrm>
            <a:off x="439615" y="365126"/>
            <a:ext cx="6702865" cy="1199514"/>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3200"/>
              <a:buFont typeface="Century Gothic"/>
              <a:buNone/>
              <a:defRPr b="0" i="0" sz="32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2 Column - Green">
  <p:cSld name="2_2 Column - Green">
    <p:spTree>
      <p:nvGrpSpPr>
        <p:cNvPr id="277" name="Shape 277"/>
        <p:cNvGrpSpPr/>
        <p:nvPr/>
      </p:nvGrpSpPr>
      <p:grpSpPr>
        <a:xfrm>
          <a:off x="0" y="0"/>
          <a:ext cx="0" cy="0"/>
          <a:chOff x="0" y="0"/>
          <a:chExt cx="0" cy="0"/>
        </a:xfrm>
      </p:grpSpPr>
      <p:sp>
        <p:nvSpPr>
          <p:cNvPr id="278" name="Google Shape;278;p40"/>
          <p:cNvSpPr/>
          <p:nvPr/>
        </p:nvSpPr>
        <p:spPr>
          <a:xfrm>
            <a:off x="4460240" y="2580640"/>
            <a:ext cx="2854956" cy="4297680"/>
          </a:xfrm>
          <a:prstGeom prst="rtTriangl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79" name="Google Shape;279;p40"/>
          <p:cNvSpPr/>
          <p:nvPr/>
        </p:nvSpPr>
        <p:spPr>
          <a:xfrm flipH="1" rot="10800000">
            <a:off x="-8789" y="-20320"/>
            <a:ext cx="7794716" cy="6898640"/>
          </a:xfrm>
          <a:custGeom>
            <a:rect b="b" l="l" r="r" t="t"/>
            <a:pathLst>
              <a:path extrusionOk="0" h="120000" w="120000">
                <a:moveTo>
                  <a:pt x="0" y="0"/>
                </a:moveTo>
                <a:lnTo>
                  <a:pt x="86840" y="530"/>
                </a:lnTo>
                <a:lnTo>
                  <a:pt x="120000" y="119999"/>
                </a:lnTo>
                <a:lnTo>
                  <a:pt x="156" y="119823"/>
                </a:lnTo>
                <a:cubicBezTo>
                  <a:pt x="104" y="79882"/>
                  <a:pt x="52" y="39941"/>
                  <a:pt x="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80" name="Google Shape;280;p40"/>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81" name="Google Shape;281;p40"/>
          <p:cNvSpPr txBox="1"/>
          <p:nvPr>
            <p:ph idx="1" type="body"/>
          </p:nvPr>
        </p:nvSpPr>
        <p:spPr>
          <a:xfrm>
            <a:off x="7569200" y="1778000"/>
            <a:ext cx="4175760" cy="4429759"/>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000"/>
              </a:spcBef>
              <a:spcAft>
                <a:spcPts val="0"/>
              </a:spcAft>
              <a:buClr>
                <a:schemeClr val="accent3"/>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3"/>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3"/>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3"/>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3"/>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82" name="Google Shape;282;p40"/>
          <p:cNvSpPr txBox="1"/>
          <p:nvPr>
            <p:ph idx="2" type="body"/>
          </p:nvPr>
        </p:nvSpPr>
        <p:spPr>
          <a:xfrm>
            <a:off x="7569200" y="485726"/>
            <a:ext cx="4175760" cy="1170354"/>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accent1"/>
              </a:buClr>
              <a:buSzPts val="2400"/>
              <a:buFont typeface="Arial"/>
              <a:buNone/>
              <a:defRPr b="0" i="0" sz="2400" u="none" cap="none" strike="noStrike">
                <a:solidFill>
                  <a:srgbClr val="043657"/>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83" name="Google Shape;283;p40"/>
          <p:cNvSpPr txBox="1"/>
          <p:nvPr>
            <p:ph idx="3" type="body"/>
          </p:nvPr>
        </p:nvSpPr>
        <p:spPr>
          <a:xfrm>
            <a:off x="427039" y="1778000"/>
            <a:ext cx="5272722" cy="4429125"/>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FFFFF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FFFFF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FFFFF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FFFFF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FFFFF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84" name="Google Shape;284;p40"/>
          <p:cNvSpPr txBox="1"/>
          <p:nvPr>
            <p:ph type="title"/>
          </p:nvPr>
        </p:nvSpPr>
        <p:spPr>
          <a:xfrm>
            <a:off x="439615" y="365126"/>
            <a:ext cx="6702865" cy="1199514"/>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3200"/>
              <a:buFont typeface="Century Gothic"/>
              <a:buNone/>
              <a:defRPr b="0" i="0" sz="32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38" name="Shape 38"/>
        <p:cNvGrpSpPr/>
        <p:nvPr/>
      </p:nvGrpSpPr>
      <p:grpSpPr>
        <a:xfrm>
          <a:off x="0" y="0"/>
          <a:ext cx="0" cy="0"/>
          <a:chOff x="0" y="0"/>
          <a:chExt cx="0" cy="0"/>
        </a:xfrm>
      </p:grpSpPr>
      <p:sp>
        <p:nvSpPr>
          <p:cNvPr id="39" name="Google Shape;39;p5"/>
          <p:cNvSpPr txBox="1"/>
          <p:nvPr>
            <p:ph type="title"/>
          </p:nvPr>
        </p:nvSpPr>
        <p:spPr>
          <a:xfrm>
            <a:off x="439615" y="365126"/>
            <a:ext cx="11309839" cy="971306"/>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0" name="Google Shape;40;p5"/>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41" name="Google Shape;41;p5"/>
          <p:cNvSpPr txBox="1"/>
          <p:nvPr>
            <p:ph idx="1" type="body"/>
          </p:nvPr>
        </p:nvSpPr>
        <p:spPr>
          <a:xfrm>
            <a:off x="433388" y="1468658"/>
            <a:ext cx="11315472" cy="4773137"/>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Column - Orange">
  <p:cSld name="2 Column - Orange">
    <p:spTree>
      <p:nvGrpSpPr>
        <p:cNvPr id="285" name="Shape 285"/>
        <p:cNvGrpSpPr/>
        <p:nvPr/>
      </p:nvGrpSpPr>
      <p:grpSpPr>
        <a:xfrm>
          <a:off x="0" y="0"/>
          <a:ext cx="0" cy="0"/>
          <a:chOff x="0" y="0"/>
          <a:chExt cx="0" cy="0"/>
        </a:xfrm>
      </p:grpSpPr>
      <p:sp>
        <p:nvSpPr>
          <p:cNvPr id="286" name="Google Shape;286;p41"/>
          <p:cNvSpPr/>
          <p:nvPr/>
        </p:nvSpPr>
        <p:spPr>
          <a:xfrm>
            <a:off x="4460240" y="2580640"/>
            <a:ext cx="2854956" cy="429768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87" name="Google Shape;287;p41"/>
          <p:cNvSpPr/>
          <p:nvPr/>
        </p:nvSpPr>
        <p:spPr>
          <a:xfrm flipH="1" rot="10800000">
            <a:off x="-8789" y="-20320"/>
            <a:ext cx="7794716" cy="6898640"/>
          </a:xfrm>
          <a:custGeom>
            <a:rect b="b" l="l" r="r" t="t"/>
            <a:pathLst>
              <a:path extrusionOk="0" h="120000" w="120000">
                <a:moveTo>
                  <a:pt x="0" y="0"/>
                </a:moveTo>
                <a:lnTo>
                  <a:pt x="86840" y="530"/>
                </a:lnTo>
                <a:lnTo>
                  <a:pt x="120000" y="119999"/>
                </a:lnTo>
                <a:lnTo>
                  <a:pt x="156" y="119823"/>
                </a:lnTo>
                <a:cubicBezTo>
                  <a:pt x="104" y="79882"/>
                  <a:pt x="52" y="39941"/>
                  <a:pt x="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88" name="Google Shape;288;p41"/>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89" name="Google Shape;289;p41"/>
          <p:cNvSpPr txBox="1"/>
          <p:nvPr>
            <p:ph idx="1" type="body"/>
          </p:nvPr>
        </p:nvSpPr>
        <p:spPr>
          <a:xfrm>
            <a:off x="7569200" y="1778000"/>
            <a:ext cx="4175760" cy="4429759"/>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000"/>
              </a:spcBef>
              <a:spcAft>
                <a:spcPts val="0"/>
              </a:spcAft>
              <a:buClr>
                <a:schemeClr val="accent4"/>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4"/>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4"/>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4"/>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4"/>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90" name="Google Shape;290;p41"/>
          <p:cNvSpPr txBox="1"/>
          <p:nvPr>
            <p:ph idx="2" type="body"/>
          </p:nvPr>
        </p:nvSpPr>
        <p:spPr>
          <a:xfrm>
            <a:off x="7569200" y="485726"/>
            <a:ext cx="4175760" cy="1170354"/>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accent1"/>
              </a:buClr>
              <a:buSzPts val="2400"/>
              <a:buFont typeface="Arial"/>
              <a:buNone/>
              <a:defRPr b="0" i="0" sz="2400" u="none" cap="none" strike="noStrike">
                <a:solidFill>
                  <a:srgbClr val="FCB24C"/>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91" name="Google Shape;291;p41"/>
          <p:cNvSpPr txBox="1"/>
          <p:nvPr>
            <p:ph idx="3" type="body"/>
          </p:nvPr>
        </p:nvSpPr>
        <p:spPr>
          <a:xfrm>
            <a:off x="427039" y="1778000"/>
            <a:ext cx="5272722" cy="4429125"/>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FFFFF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FFFFF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FFFFF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FFFFF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FFFFF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92" name="Google Shape;292;p41"/>
          <p:cNvSpPr txBox="1"/>
          <p:nvPr>
            <p:ph type="title"/>
          </p:nvPr>
        </p:nvSpPr>
        <p:spPr>
          <a:xfrm>
            <a:off x="439615" y="365126"/>
            <a:ext cx="6702865" cy="1199514"/>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3200"/>
              <a:buFont typeface="Century Gothic"/>
              <a:buNone/>
              <a:defRPr b="0" i="0" sz="32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Column - Purple">
  <p:cSld name="2 Column - Purple">
    <p:spTree>
      <p:nvGrpSpPr>
        <p:cNvPr id="293" name="Shape 293"/>
        <p:cNvGrpSpPr/>
        <p:nvPr/>
      </p:nvGrpSpPr>
      <p:grpSpPr>
        <a:xfrm>
          <a:off x="0" y="0"/>
          <a:ext cx="0" cy="0"/>
          <a:chOff x="0" y="0"/>
          <a:chExt cx="0" cy="0"/>
        </a:xfrm>
      </p:grpSpPr>
      <p:sp>
        <p:nvSpPr>
          <p:cNvPr id="294" name="Google Shape;294;p42"/>
          <p:cNvSpPr/>
          <p:nvPr/>
        </p:nvSpPr>
        <p:spPr>
          <a:xfrm>
            <a:off x="4460240" y="2580640"/>
            <a:ext cx="2854956" cy="4297680"/>
          </a:xfrm>
          <a:prstGeom prst="rtTriangl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95" name="Google Shape;295;p42"/>
          <p:cNvSpPr/>
          <p:nvPr/>
        </p:nvSpPr>
        <p:spPr>
          <a:xfrm flipH="1" rot="10800000">
            <a:off x="-8789" y="-20320"/>
            <a:ext cx="7794716" cy="6898640"/>
          </a:xfrm>
          <a:custGeom>
            <a:rect b="b" l="l" r="r" t="t"/>
            <a:pathLst>
              <a:path extrusionOk="0" h="120000" w="120000">
                <a:moveTo>
                  <a:pt x="0" y="0"/>
                </a:moveTo>
                <a:lnTo>
                  <a:pt x="86840" y="530"/>
                </a:lnTo>
                <a:lnTo>
                  <a:pt x="120000" y="119999"/>
                </a:lnTo>
                <a:lnTo>
                  <a:pt x="156" y="119823"/>
                </a:lnTo>
                <a:cubicBezTo>
                  <a:pt x="104" y="79882"/>
                  <a:pt x="52" y="39941"/>
                  <a:pt x="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96" name="Google Shape;296;p42"/>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97" name="Google Shape;297;p42"/>
          <p:cNvSpPr txBox="1"/>
          <p:nvPr>
            <p:ph idx="1" type="body"/>
          </p:nvPr>
        </p:nvSpPr>
        <p:spPr>
          <a:xfrm>
            <a:off x="7569200" y="1778000"/>
            <a:ext cx="4175760" cy="4429759"/>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000"/>
              </a:spcBef>
              <a:spcAft>
                <a:spcPts val="0"/>
              </a:spcAft>
              <a:buClr>
                <a:schemeClr val="accent5"/>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5"/>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5"/>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5"/>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5"/>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98" name="Google Shape;298;p42"/>
          <p:cNvSpPr txBox="1"/>
          <p:nvPr>
            <p:ph idx="2" type="body"/>
          </p:nvPr>
        </p:nvSpPr>
        <p:spPr>
          <a:xfrm>
            <a:off x="7569200" y="485726"/>
            <a:ext cx="4175760" cy="1170354"/>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accent1"/>
              </a:buClr>
              <a:buSzPts val="2400"/>
              <a:buFont typeface="Arial"/>
              <a:buNone/>
              <a:defRPr b="0" i="0" sz="2400" u="none" cap="none" strike="noStrike">
                <a:solidFill>
                  <a:schemeClr val="accent5"/>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99" name="Google Shape;299;p42"/>
          <p:cNvSpPr txBox="1"/>
          <p:nvPr>
            <p:ph idx="3" type="body"/>
          </p:nvPr>
        </p:nvSpPr>
        <p:spPr>
          <a:xfrm>
            <a:off x="427039" y="1778000"/>
            <a:ext cx="5272722" cy="4429125"/>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FFFFF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FFFFF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FFFFF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FFFFF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FFFFF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300" name="Google Shape;300;p42"/>
          <p:cNvSpPr txBox="1"/>
          <p:nvPr>
            <p:ph type="title"/>
          </p:nvPr>
        </p:nvSpPr>
        <p:spPr>
          <a:xfrm>
            <a:off x="439615" y="365126"/>
            <a:ext cx="6702865" cy="1199514"/>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3200"/>
              <a:buFont typeface="Century Gothic"/>
              <a:buNone/>
              <a:defRPr b="0" i="0" sz="32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 Layout">
    <p:spTree>
      <p:nvGrpSpPr>
        <p:cNvPr id="42" name="Shape 42"/>
        <p:cNvGrpSpPr/>
        <p:nvPr/>
      </p:nvGrpSpPr>
      <p:grpSpPr>
        <a:xfrm>
          <a:off x="0" y="0"/>
          <a:ext cx="0" cy="0"/>
          <a:chOff x="0" y="0"/>
          <a:chExt cx="0" cy="0"/>
        </a:xfrm>
      </p:grpSpPr>
      <p:sp>
        <p:nvSpPr>
          <p:cNvPr id="43" name="Google Shape;43;p6"/>
          <p:cNvSpPr/>
          <p:nvPr/>
        </p:nvSpPr>
        <p:spPr>
          <a:xfrm flipH="1">
            <a:off x="-817" y="-3766"/>
            <a:ext cx="17717315" cy="6870233"/>
          </a:xfrm>
          <a:custGeom>
            <a:rect b="b" l="l" r="r" t="t"/>
            <a:pathLst>
              <a:path extrusionOk="0" h="120000" w="120000">
                <a:moveTo>
                  <a:pt x="0" y="0"/>
                </a:moveTo>
                <a:lnTo>
                  <a:pt x="119991" y="54"/>
                </a:lnTo>
                <a:cubicBezTo>
                  <a:pt x="120020" y="39986"/>
                  <a:pt x="119962" y="80067"/>
                  <a:pt x="119991" y="119999"/>
                </a:cubicBezTo>
                <a:lnTo>
                  <a:pt x="34895" y="119999"/>
                </a:ln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44" name="Google Shape;44;p6"/>
          <p:cNvSpPr txBox="1"/>
          <p:nvPr>
            <p:ph type="title"/>
          </p:nvPr>
        </p:nvSpPr>
        <p:spPr>
          <a:xfrm>
            <a:off x="439615" y="365126"/>
            <a:ext cx="11309839" cy="971306"/>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lt1"/>
              </a:buClr>
              <a:buSzPts val="3200"/>
              <a:buFont typeface="Century Gothic"/>
              <a:buNone/>
              <a:defRPr b="0" i="0" sz="32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5" name="Google Shape;45;p6"/>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46" name="Google Shape;46;p6"/>
          <p:cNvSpPr txBox="1"/>
          <p:nvPr>
            <p:ph idx="1" type="body"/>
          </p:nvPr>
        </p:nvSpPr>
        <p:spPr>
          <a:xfrm>
            <a:off x="433388" y="1468658"/>
            <a:ext cx="11315472" cy="4773137"/>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pic>
        <p:nvPicPr>
          <p:cNvPr descr="CrownWhite.png" id="47" name="Google Shape;47;p6"/>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Photos, Content - Orange">
  <p:cSld name="Title, 2 Photos, Content - Orange">
    <p:spTree>
      <p:nvGrpSpPr>
        <p:cNvPr id="48" name="Shape 48"/>
        <p:cNvGrpSpPr/>
        <p:nvPr/>
      </p:nvGrpSpPr>
      <p:grpSpPr>
        <a:xfrm>
          <a:off x="0" y="0"/>
          <a:ext cx="0" cy="0"/>
          <a:chOff x="0" y="0"/>
          <a:chExt cx="0" cy="0"/>
        </a:xfrm>
      </p:grpSpPr>
      <p:sp>
        <p:nvSpPr>
          <p:cNvPr id="49" name="Google Shape;49;p7"/>
          <p:cNvSpPr/>
          <p:nvPr/>
        </p:nvSpPr>
        <p:spPr>
          <a:xfrm>
            <a:off x="5639262" y="4838699"/>
            <a:ext cx="2019301" cy="2019301"/>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entury Gothic"/>
              <a:ea typeface="Century Gothic"/>
              <a:cs typeface="Century Gothic"/>
              <a:sym typeface="Century Gothic"/>
            </a:endParaRPr>
          </a:p>
        </p:txBody>
      </p:sp>
      <p:sp>
        <p:nvSpPr>
          <p:cNvPr id="50" name="Google Shape;50;p7"/>
          <p:cNvSpPr txBox="1"/>
          <p:nvPr>
            <p:ph type="title"/>
          </p:nvPr>
        </p:nvSpPr>
        <p:spPr>
          <a:xfrm>
            <a:off x="6085384" y="762000"/>
            <a:ext cx="5664070" cy="12954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51" name="Google Shape;51;p7"/>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52" name="Google Shape;52;p7"/>
          <p:cNvSpPr txBox="1"/>
          <p:nvPr>
            <p:ph idx="1" type="body"/>
          </p:nvPr>
        </p:nvSpPr>
        <p:spPr>
          <a:xfrm>
            <a:off x="6085840" y="2233246"/>
            <a:ext cx="5663248" cy="3948479"/>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53" name="Google Shape;53;p7"/>
          <p:cNvSpPr/>
          <p:nvPr>
            <p:ph idx="2" type="pic"/>
          </p:nvPr>
        </p:nvSpPr>
        <p:spPr>
          <a:xfrm>
            <a:off x="0" y="1"/>
            <a:ext cx="5635625" cy="3330286"/>
          </a:xfrm>
          <a:prstGeom prst="rect">
            <a:avLst/>
          </a:prstGeom>
          <a:noFill/>
          <a:ln>
            <a:noFill/>
          </a:ln>
        </p:spPr>
        <p:txBody>
          <a:bodyPr anchorCtr="0" anchor="t" bIns="91425" lIns="91425" spcFirstLastPara="1" rIns="91425" wrap="square" tIns="91425"/>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54" name="Google Shape;54;p7"/>
          <p:cNvSpPr/>
          <p:nvPr>
            <p:ph idx="3" type="pic"/>
          </p:nvPr>
        </p:nvSpPr>
        <p:spPr>
          <a:xfrm>
            <a:off x="-1" y="3393323"/>
            <a:ext cx="5635625" cy="3464677"/>
          </a:xfrm>
          <a:prstGeom prst="rect">
            <a:avLst/>
          </a:prstGeom>
          <a:noFill/>
          <a:ln>
            <a:noFill/>
          </a:ln>
        </p:spPr>
        <p:txBody>
          <a:bodyPr anchorCtr="0" anchor="t" bIns="91425" lIns="91425" spcFirstLastPara="1" rIns="91425" wrap="square" tIns="91425"/>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 Green">
  <p:cSld name="Title and Content - Green">
    <p:spTree>
      <p:nvGrpSpPr>
        <p:cNvPr id="55" name="Shape 55"/>
        <p:cNvGrpSpPr/>
        <p:nvPr/>
      </p:nvGrpSpPr>
      <p:grpSpPr>
        <a:xfrm>
          <a:off x="0" y="0"/>
          <a:ext cx="0" cy="0"/>
          <a:chOff x="0" y="0"/>
          <a:chExt cx="0" cy="0"/>
        </a:xfrm>
      </p:grpSpPr>
      <p:sp>
        <p:nvSpPr>
          <p:cNvPr id="56" name="Google Shape;56;p8"/>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57" name="Google Shape;57;p8"/>
          <p:cNvSpPr txBox="1"/>
          <p:nvPr>
            <p:ph idx="1" type="body"/>
          </p:nvPr>
        </p:nvSpPr>
        <p:spPr>
          <a:xfrm>
            <a:off x="1706880" y="1470467"/>
            <a:ext cx="10046459" cy="4734455"/>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58" name="Google Shape;58;p8"/>
          <p:cNvSpPr/>
          <p:nvPr/>
        </p:nvSpPr>
        <p:spPr>
          <a:xfrm>
            <a:off x="0" y="1554040"/>
            <a:ext cx="991514" cy="5309555"/>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59" name="Google Shape;59;p8"/>
          <p:cNvSpPr/>
          <p:nvPr/>
        </p:nvSpPr>
        <p:spPr>
          <a:xfrm flipH="1">
            <a:off x="0" y="-5972"/>
            <a:ext cx="1671090" cy="6869567"/>
          </a:xfrm>
          <a:custGeom>
            <a:rect b="b" l="l" r="r" t="t"/>
            <a:pathLst>
              <a:path extrusionOk="0" h="120000" w="120000">
                <a:moveTo>
                  <a:pt x="0" y="0"/>
                </a:moveTo>
                <a:lnTo>
                  <a:pt x="120000" y="104"/>
                </a:lnTo>
                <a:lnTo>
                  <a:pt x="120000" y="119999"/>
                </a:lnTo>
                <a:lnTo>
                  <a:pt x="109728" y="120000"/>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60" name="Google Shape;60;p8"/>
          <p:cNvSpPr txBox="1"/>
          <p:nvPr>
            <p:ph type="title"/>
          </p:nvPr>
        </p:nvSpPr>
        <p:spPr>
          <a:xfrm>
            <a:off x="1718937" y="365126"/>
            <a:ext cx="10030518" cy="971306"/>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 Blue">
  <p:cSld name="Title and Content - Blue">
    <p:spTree>
      <p:nvGrpSpPr>
        <p:cNvPr id="61" name="Shape 61"/>
        <p:cNvGrpSpPr/>
        <p:nvPr/>
      </p:nvGrpSpPr>
      <p:grpSpPr>
        <a:xfrm>
          <a:off x="0" y="0"/>
          <a:ext cx="0" cy="0"/>
          <a:chOff x="0" y="0"/>
          <a:chExt cx="0" cy="0"/>
        </a:xfrm>
      </p:grpSpPr>
      <p:sp>
        <p:nvSpPr>
          <p:cNvPr id="62" name="Google Shape;62;p9"/>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63" name="Google Shape;63;p9"/>
          <p:cNvSpPr txBox="1"/>
          <p:nvPr>
            <p:ph idx="1" type="body"/>
          </p:nvPr>
        </p:nvSpPr>
        <p:spPr>
          <a:xfrm>
            <a:off x="1706880" y="1470467"/>
            <a:ext cx="10046459" cy="4734455"/>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64" name="Google Shape;64;p9"/>
          <p:cNvSpPr/>
          <p:nvPr/>
        </p:nvSpPr>
        <p:spPr>
          <a:xfrm>
            <a:off x="0" y="1554040"/>
            <a:ext cx="991514" cy="5309555"/>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65" name="Google Shape;65;p9"/>
          <p:cNvSpPr/>
          <p:nvPr/>
        </p:nvSpPr>
        <p:spPr>
          <a:xfrm flipH="1">
            <a:off x="0" y="-5972"/>
            <a:ext cx="1671090" cy="6869567"/>
          </a:xfrm>
          <a:custGeom>
            <a:rect b="b" l="l" r="r" t="t"/>
            <a:pathLst>
              <a:path extrusionOk="0" h="120000" w="120000">
                <a:moveTo>
                  <a:pt x="0" y="0"/>
                </a:moveTo>
                <a:lnTo>
                  <a:pt x="120000" y="104"/>
                </a:lnTo>
                <a:lnTo>
                  <a:pt x="120000" y="119999"/>
                </a:lnTo>
                <a:lnTo>
                  <a:pt x="109728" y="12000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66" name="Google Shape;66;p9"/>
          <p:cNvSpPr txBox="1"/>
          <p:nvPr>
            <p:ph type="title"/>
          </p:nvPr>
        </p:nvSpPr>
        <p:spPr>
          <a:xfrm>
            <a:off x="1718937" y="365126"/>
            <a:ext cx="10030518" cy="971306"/>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Divider - Light Blue" showMasterSp="0">
  <p:cSld name="Section Divider - Light Blue">
    <p:spTree>
      <p:nvGrpSpPr>
        <p:cNvPr id="67" name="Shape 67"/>
        <p:cNvGrpSpPr/>
        <p:nvPr/>
      </p:nvGrpSpPr>
      <p:grpSpPr>
        <a:xfrm>
          <a:off x="0" y="0"/>
          <a:ext cx="0" cy="0"/>
          <a:chOff x="0" y="0"/>
          <a:chExt cx="0" cy="0"/>
        </a:xfrm>
      </p:grpSpPr>
      <p:sp>
        <p:nvSpPr>
          <p:cNvPr id="68" name="Google Shape;68;p10"/>
          <p:cNvSpPr/>
          <p:nvPr/>
        </p:nvSpPr>
        <p:spPr>
          <a:xfrm flipH="1">
            <a:off x="8779932" y="12701"/>
            <a:ext cx="3412065" cy="685800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69" name="Google Shape;69;p10"/>
          <p:cNvSpPr/>
          <p:nvPr/>
        </p:nvSpPr>
        <p:spPr>
          <a:xfrm>
            <a:off x="1909231" y="-8466"/>
            <a:ext cx="10299095" cy="6878711"/>
          </a:xfrm>
          <a:custGeom>
            <a:rect b="b" l="l" r="r" t="t"/>
            <a:pathLst>
              <a:path extrusionOk="0" h="120000" w="120000">
                <a:moveTo>
                  <a:pt x="0" y="0"/>
                </a:moveTo>
                <a:lnTo>
                  <a:pt x="120000" y="202"/>
                </a:lnTo>
                <a:lnTo>
                  <a:pt x="120000" y="119999"/>
                </a:lnTo>
                <a:lnTo>
                  <a:pt x="109728" y="120000"/>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70" name="Google Shape;70;p10"/>
          <p:cNvSpPr txBox="1"/>
          <p:nvPr>
            <p:ph type="title"/>
          </p:nvPr>
        </p:nvSpPr>
        <p:spPr>
          <a:xfrm>
            <a:off x="557561" y="3886200"/>
            <a:ext cx="6952372" cy="1403300"/>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4800"/>
              <a:buFont typeface="Century Gothic"/>
              <a:buNone/>
              <a:defRPr b="0" i="0" sz="48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1" name="Google Shape;71;p10"/>
          <p:cNvSpPr txBox="1"/>
          <p:nvPr>
            <p:ph idx="1" type="body"/>
          </p:nvPr>
        </p:nvSpPr>
        <p:spPr>
          <a:xfrm>
            <a:off x="557560" y="5393267"/>
            <a:ext cx="6960840" cy="98626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accent1"/>
              </a:buClr>
              <a:buSzPts val="2000"/>
              <a:buFont typeface="Noto Sans Symbols"/>
              <a:buNone/>
              <a:defRPr b="0" i="0" sz="2000" u="none" cap="none" strike="noStrike">
                <a:solidFill>
                  <a:srgbClr val="7F7F7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pic>
        <p:nvPicPr>
          <p:cNvPr descr="CrownWhite.png" id="72" name="Google Shape;72;p10"/>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20" Type="http://schemas.openxmlformats.org/officeDocument/2006/relationships/slideLayout" Target="../slideLayouts/slideLayout1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43" Type="http://schemas.openxmlformats.org/officeDocument/2006/relationships/theme" Target="../theme/theme2.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37" Type="http://schemas.openxmlformats.org/officeDocument/2006/relationships/slideLayout" Target="../slideLayouts/slideLayout36.xml"/><Relationship Id="rId14" Type="http://schemas.openxmlformats.org/officeDocument/2006/relationships/slideLayout" Target="../slideLayouts/slideLayout13.xml"/><Relationship Id="rId36" Type="http://schemas.openxmlformats.org/officeDocument/2006/relationships/slideLayout" Target="../slideLayouts/slideLayout35.xml"/><Relationship Id="rId17" Type="http://schemas.openxmlformats.org/officeDocument/2006/relationships/slideLayout" Target="../slideLayouts/slideLayout16.xml"/><Relationship Id="rId39" Type="http://schemas.openxmlformats.org/officeDocument/2006/relationships/slideLayout" Target="../slideLayouts/slideLayout38.xml"/><Relationship Id="rId16" Type="http://schemas.openxmlformats.org/officeDocument/2006/relationships/slideLayout" Target="../slideLayouts/slideLayout15.xml"/><Relationship Id="rId38" Type="http://schemas.openxmlformats.org/officeDocument/2006/relationships/slideLayout" Target="../slideLayouts/slideLayout37.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rot="10800000">
            <a:off x="10972799" y="-6021"/>
            <a:ext cx="1231237" cy="1231237"/>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1" name="Google Shape;11;p1"/>
          <p:cNvSpPr txBox="1"/>
          <p:nvPr>
            <p:ph type="title"/>
          </p:nvPr>
        </p:nvSpPr>
        <p:spPr>
          <a:xfrm>
            <a:off x="439615" y="365126"/>
            <a:ext cx="11309839" cy="971306"/>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2" name="Google Shape;12;p1"/>
          <p:cNvSpPr txBox="1"/>
          <p:nvPr>
            <p:ph idx="1" type="body"/>
          </p:nvPr>
        </p:nvSpPr>
        <p:spPr>
          <a:xfrm>
            <a:off x="439615" y="1468315"/>
            <a:ext cx="11309839" cy="4708648"/>
          </a:xfrm>
          <a:prstGeom prst="rect">
            <a:avLst/>
          </a:prstGeom>
          <a:noFill/>
          <a:ln>
            <a:noFill/>
          </a:ln>
        </p:spPr>
        <p:txBody>
          <a:bodyPr anchorCtr="0" anchor="t" bIns="91425" lIns="91425" spcFirstLastPara="1" rIns="91425" wrap="square" tIns="91425"/>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3" name="Google Shape;13;p1"/>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descr="CrownWhite.png" id="14" name="Google Shape;14;p1"/>
          <p:cNvPicPr preferRelativeResize="0"/>
          <p:nvPr/>
        </p:nvPicPr>
        <p:blipFill rotWithShape="1">
          <a:blip r:embed="rId1">
            <a:alphaModFix/>
          </a:blip>
          <a:srcRect b="0" l="0" r="0" t="0"/>
          <a:stretch/>
        </p:blipFill>
        <p:spPr>
          <a:xfrm>
            <a:off x="11613757" y="141271"/>
            <a:ext cx="434664" cy="34018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4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17.png"/><Relationship Id="rId6"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40.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25.png"/><Relationship Id="rId5" Type="http://schemas.openxmlformats.org/officeDocument/2006/relationships/image" Target="../media/image22.png"/><Relationship Id="rId6"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34.png"/><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45.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44.png"/><Relationship Id="rId4" Type="http://schemas.openxmlformats.org/officeDocument/2006/relationships/image" Target="../media/image39.png"/><Relationship Id="rId5"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46.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41.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7.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0.png"/><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4.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43"/>
          <p:cNvSpPr txBox="1"/>
          <p:nvPr>
            <p:ph type="title"/>
          </p:nvPr>
        </p:nvSpPr>
        <p:spPr>
          <a:xfrm>
            <a:off x="757626" y="1864250"/>
            <a:ext cx="9211500" cy="1593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800"/>
              <a:buFont typeface="Century Gothic"/>
              <a:buNone/>
            </a:pPr>
            <a:r>
              <a:rPr lang="en-US"/>
              <a:t>Managing the Cultural Record in the Information Warfare Era</a:t>
            </a:r>
            <a:endParaRPr/>
          </a:p>
        </p:txBody>
      </p:sp>
      <p:sp>
        <p:nvSpPr>
          <p:cNvPr id="306" name="Google Shape;306;p43"/>
          <p:cNvSpPr txBox="1"/>
          <p:nvPr>
            <p:ph idx="1" type="body"/>
          </p:nvPr>
        </p:nvSpPr>
        <p:spPr>
          <a:xfrm>
            <a:off x="757621" y="4450841"/>
            <a:ext cx="6938579" cy="93542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2200"/>
              <a:buFont typeface="Noto Sans Symbols"/>
              <a:buNone/>
            </a:pPr>
            <a:r>
              <a:rPr lang="en-US"/>
              <a:t>Justin Whitlock</a:t>
            </a:r>
            <a:endParaRPr/>
          </a:p>
        </p:txBody>
      </p:sp>
      <p:sp>
        <p:nvSpPr>
          <p:cNvPr id="307" name="Google Shape;307;p43"/>
          <p:cNvSpPr txBox="1"/>
          <p:nvPr>
            <p:ph idx="2" type="body"/>
          </p:nvPr>
        </p:nvSpPr>
        <p:spPr>
          <a:xfrm>
            <a:off x="757620" y="5472335"/>
            <a:ext cx="6938577" cy="430926"/>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1600"/>
              <a:buFont typeface="Noto Sans Symbols"/>
              <a:buNone/>
            </a:pPr>
            <a:r>
              <a:rPr b="0" i="0" lang="en-US" sz="1600" u="none" cap="none" strike="noStrike">
                <a:solidFill>
                  <a:schemeClr val="lt1"/>
                </a:solidFill>
                <a:latin typeface="Century Gothic"/>
                <a:ea typeface="Century Gothic"/>
                <a:cs typeface="Century Gothic"/>
                <a:sym typeface="Century Gothic"/>
              </a:rPr>
              <a:t>November 29, 2016</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52"/>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As digital forgeries grow more advanced, we need more advanced tools to detect them.</a:t>
            </a:r>
            <a:endParaRPr/>
          </a:p>
        </p:txBody>
      </p:sp>
      <p:sp>
        <p:nvSpPr>
          <p:cNvPr id="395" name="Google Shape;395;p52"/>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96" name="Google Shape;396;p52"/>
          <p:cNvSpPr txBox="1"/>
          <p:nvPr>
            <p:ph idx="1" type="body"/>
          </p:nvPr>
        </p:nvSpPr>
        <p:spPr>
          <a:xfrm>
            <a:off x="436775" y="6041357"/>
            <a:ext cx="11315400" cy="5460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1700">
                <a:solidFill>
                  <a:srgbClr val="000000"/>
                </a:solidFill>
              </a:rPr>
              <a:t>https://www.darpa.mil/program/media-forensics</a:t>
            </a:r>
            <a:endParaRPr sz="1700">
              <a:solidFill>
                <a:srgbClr val="000000"/>
              </a:solidFill>
            </a:endParaRPr>
          </a:p>
        </p:txBody>
      </p:sp>
      <p:pic>
        <p:nvPicPr>
          <p:cNvPr id="397" name="Google Shape;397;p52"/>
          <p:cNvPicPr preferRelativeResize="0"/>
          <p:nvPr/>
        </p:nvPicPr>
        <p:blipFill>
          <a:blip r:embed="rId3">
            <a:alphaModFix/>
          </a:blip>
          <a:stretch>
            <a:fillRect/>
          </a:stretch>
        </p:blipFill>
        <p:spPr>
          <a:xfrm>
            <a:off x="1493300" y="1468650"/>
            <a:ext cx="7934927" cy="4227025"/>
          </a:xfrm>
          <a:prstGeom prst="rect">
            <a:avLst/>
          </a:prstGeom>
          <a:noFill/>
          <a:ln>
            <a:noFill/>
          </a:ln>
        </p:spPr>
      </p:pic>
      <p:pic>
        <p:nvPicPr>
          <p:cNvPr id="398" name="Google Shape;398;p52"/>
          <p:cNvPicPr preferRelativeResize="0"/>
          <p:nvPr/>
        </p:nvPicPr>
        <p:blipFill>
          <a:blip r:embed="rId4">
            <a:alphaModFix/>
          </a:blip>
          <a:stretch>
            <a:fillRect/>
          </a:stretch>
        </p:blipFill>
        <p:spPr>
          <a:xfrm>
            <a:off x="345450" y="4120749"/>
            <a:ext cx="11403873" cy="1276475"/>
          </a:xfrm>
          <a:prstGeom prst="rect">
            <a:avLst/>
          </a:prstGeom>
          <a:noFill/>
          <a:ln cap="flat" cmpd="sng" w="9525">
            <a:solidFill>
              <a:srgbClr val="FF0000"/>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53"/>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Misinformation and fake news enter a new era with social media</a:t>
            </a:r>
            <a:endParaRPr/>
          </a:p>
        </p:txBody>
      </p:sp>
      <p:sp>
        <p:nvSpPr>
          <p:cNvPr id="405" name="Google Shape;405;p53"/>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06" name="Google Shape;406;p53"/>
          <p:cNvSpPr txBox="1"/>
          <p:nvPr>
            <p:ph idx="1" type="body"/>
          </p:nvPr>
        </p:nvSpPr>
        <p:spPr>
          <a:xfrm>
            <a:off x="433400" y="5876545"/>
            <a:ext cx="11315400" cy="6336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Clr>
                <a:srgbClr val="000000"/>
              </a:buClr>
              <a:buSzPts val="1100"/>
              <a:buFont typeface="Arial"/>
              <a:buNone/>
            </a:pPr>
            <a:r>
              <a:rPr lang="en-US" sz="1200">
                <a:solidFill>
                  <a:srgbClr val="000000"/>
                </a:solidFill>
              </a:rPr>
              <a:t>https://web.archive.org/web/20190128083058/https://er.educause.edu/articles/2018/10/managing-the-cultural-record-in-the-information-warfare-era</a:t>
            </a:r>
            <a:endParaRPr sz="1200">
              <a:solidFill>
                <a:srgbClr val="000000"/>
              </a:solidFill>
            </a:endParaRPr>
          </a:p>
          <a:p>
            <a:pPr indent="0" lvl="0" marL="0" rtl="0" algn="l">
              <a:spcBef>
                <a:spcPts val="1000"/>
              </a:spcBef>
              <a:spcAft>
                <a:spcPts val="0"/>
              </a:spcAft>
              <a:buNone/>
            </a:pPr>
            <a:r>
              <a:t/>
            </a:r>
            <a:endParaRPr/>
          </a:p>
        </p:txBody>
      </p:sp>
      <p:pic>
        <p:nvPicPr>
          <p:cNvPr id="407" name="Google Shape;407;p53"/>
          <p:cNvPicPr preferRelativeResize="0"/>
          <p:nvPr/>
        </p:nvPicPr>
        <p:blipFill>
          <a:blip r:embed="rId3">
            <a:alphaModFix/>
          </a:blip>
          <a:stretch>
            <a:fillRect/>
          </a:stretch>
        </p:blipFill>
        <p:spPr>
          <a:xfrm>
            <a:off x="433400" y="1531150"/>
            <a:ext cx="11315401" cy="2144979"/>
          </a:xfrm>
          <a:prstGeom prst="rect">
            <a:avLst/>
          </a:prstGeom>
          <a:noFill/>
          <a:ln>
            <a:noFill/>
          </a:ln>
        </p:spPr>
      </p:pic>
      <p:sp>
        <p:nvSpPr>
          <p:cNvPr id="408" name="Google Shape;408;p53"/>
          <p:cNvSpPr txBox="1"/>
          <p:nvPr/>
        </p:nvSpPr>
        <p:spPr>
          <a:xfrm>
            <a:off x="821425" y="3341825"/>
            <a:ext cx="10334700" cy="20058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2E2E2E"/>
                </a:solidFill>
                <a:highlight>
                  <a:srgbClr val="FFFFFF"/>
                </a:highlight>
                <a:latin typeface="Times New Roman"/>
                <a:ea typeface="Times New Roman"/>
                <a:cs typeface="Times New Roman"/>
                <a:sym typeface="Times New Roman"/>
              </a:rPr>
              <a:t>“In addition, a separate and important set of issues concerns how fabricated material broadly (whether old-fashioned text materials or new digital fabrications) is introduced to the public sphere and subsequently promoted and given visibility and credibility (e.g., through manipulating social media system mechanisms or by subverting what are viewed as "official" channels).” </a:t>
            </a:r>
            <a:endParaRPr sz="24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54"/>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Dissemination</a:t>
            </a:r>
            <a:r>
              <a:rPr lang="en-US"/>
              <a:t> of Fake News over Social Media</a:t>
            </a:r>
            <a:endParaRPr/>
          </a:p>
        </p:txBody>
      </p:sp>
      <p:sp>
        <p:nvSpPr>
          <p:cNvPr id="415" name="Google Shape;415;p54"/>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16" name="Google Shape;416;p54"/>
          <p:cNvSpPr txBox="1"/>
          <p:nvPr>
            <p:ph idx="1" type="body"/>
          </p:nvPr>
        </p:nvSpPr>
        <p:spPr>
          <a:xfrm>
            <a:off x="395175" y="6134357"/>
            <a:ext cx="11315400" cy="587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1200">
                <a:solidFill>
                  <a:srgbClr val="000000"/>
                </a:solidFill>
              </a:rPr>
              <a:t>https://www.brookings.edu/research/how-to-combat-fake-news-and-disinformation/</a:t>
            </a:r>
            <a:endParaRPr sz="1200">
              <a:solidFill>
                <a:srgbClr val="000000"/>
              </a:solidFill>
            </a:endParaRPr>
          </a:p>
        </p:txBody>
      </p:sp>
      <p:pic>
        <p:nvPicPr>
          <p:cNvPr id="417" name="Google Shape;417;p54"/>
          <p:cNvPicPr preferRelativeResize="0"/>
          <p:nvPr/>
        </p:nvPicPr>
        <p:blipFill>
          <a:blip r:embed="rId3">
            <a:alphaModFix/>
          </a:blip>
          <a:stretch>
            <a:fillRect/>
          </a:stretch>
        </p:blipFill>
        <p:spPr>
          <a:xfrm>
            <a:off x="6225725" y="1249000"/>
            <a:ext cx="5284650" cy="4539225"/>
          </a:xfrm>
          <a:prstGeom prst="rect">
            <a:avLst/>
          </a:prstGeom>
          <a:noFill/>
          <a:ln>
            <a:noFill/>
          </a:ln>
        </p:spPr>
      </p:pic>
      <p:pic>
        <p:nvPicPr>
          <p:cNvPr id="418" name="Google Shape;418;p54"/>
          <p:cNvPicPr preferRelativeResize="0"/>
          <p:nvPr/>
        </p:nvPicPr>
        <p:blipFill>
          <a:blip r:embed="rId4">
            <a:alphaModFix/>
          </a:blip>
          <a:stretch>
            <a:fillRect/>
          </a:stretch>
        </p:blipFill>
        <p:spPr>
          <a:xfrm>
            <a:off x="439625" y="1249001"/>
            <a:ext cx="5489943" cy="449303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55"/>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While widespread, how to measure its impact?</a:t>
            </a:r>
            <a:endParaRPr/>
          </a:p>
        </p:txBody>
      </p:sp>
      <p:sp>
        <p:nvSpPr>
          <p:cNvPr id="425" name="Google Shape;425;p55"/>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26" name="Google Shape;426;p55"/>
          <p:cNvSpPr txBox="1"/>
          <p:nvPr>
            <p:ph idx="1" type="body"/>
          </p:nvPr>
        </p:nvSpPr>
        <p:spPr>
          <a:xfrm>
            <a:off x="433400" y="5864650"/>
            <a:ext cx="11315400" cy="4917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1200">
                <a:solidFill>
                  <a:srgbClr val="000000"/>
                </a:solidFill>
              </a:rPr>
              <a:t>https://www.npr.org/2018/04/11/601323233/6-facts-we-know-about-fake-news-in-the-2016-election</a:t>
            </a:r>
            <a:endParaRPr sz="1200">
              <a:solidFill>
                <a:srgbClr val="000000"/>
              </a:solidFill>
            </a:endParaRPr>
          </a:p>
        </p:txBody>
      </p:sp>
      <p:pic>
        <p:nvPicPr>
          <p:cNvPr id="427" name="Google Shape;427;p55"/>
          <p:cNvPicPr preferRelativeResize="0"/>
          <p:nvPr/>
        </p:nvPicPr>
        <p:blipFill>
          <a:blip r:embed="rId3">
            <a:alphaModFix/>
          </a:blip>
          <a:stretch>
            <a:fillRect/>
          </a:stretch>
        </p:blipFill>
        <p:spPr>
          <a:xfrm>
            <a:off x="439625" y="1336526"/>
            <a:ext cx="6316699" cy="4032282"/>
          </a:xfrm>
          <a:prstGeom prst="rect">
            <a:avLst/>
          </a:prstGeom>
          <a:noFill/>
          <a:ln>
            <a:noFill/>
          </a:ln>
        </p:spPr>
      </p:pic>
      <p:pic>
        <p:nvPicPr>
          <p:cNvPr id="428" name="Google Shape;428;p55"/>
          <p:cNvPicPr preferRelativeResize="0"/>
          <p:nvPr/>
        </p:nvPicPr>
        <p:blipFill>
          <a:blip r:embed="rId4">
            <a:alphaModFix/>
          </a:blip>
          <a:stretch>
            <a:fillRect/>
          </a:stretch>
        </p:blipFill>
        <p:spPr>
          <a:xfrm>
            <a:off x="6354749" y="3757751"/>
            <a:ext cx="4286250" cy="1419225"/>
          </a:xfrm>
          <a:prstGeom prst="rect">
            <a:avLst/>
          </a:prstGeom>
          <a:noFill/>
          <a:ln cap="flat" cmpd="sng" w="9525">
            <a:solidFill>
              <a:srgbClr val="FF0000"/>
            </a:solidFill>
            <a:prstDash val="solid"/>
            <a:round/>
            <a:headEnd len="sm" w="sm" type="none"/>
            <a:tailEnd len="sm" w="sm" type="none"/>
          </a:ln>
        </p:spPr>
      </p:pic>
      <p:pic>
        <p:nvPicPr>
          <p:cNvPr id="429" name="Google Shape;429;p55"/>
          <p:cNvPicPr preferRelativeResize="0"/>
          <p:nvPr/>
        </p:nvPicPr>
        <p:blipFill>
          <a:blip r:embed="rId5">
            <a:alphaModFix/>
          </a:blip>
          <a:stretch>
            <a:fillRect/>
          </a:stretch>
        </p:blipFill>
        <p:spPr>
          <a:xfrm>
            <a:off x="5588925" y="2073400"/>
            <a:ext cx="6248400" cy="1409700"/>
          </a:xfrm>
          <a:prstGeom prst="rect">
            <a:avLst/>
          </a:prstGeom>
          <a:noFill/>
          <a:ln cap="flat" cmpd="sng" w="9525">
            <a:solidFill>
              <a:srgbClr val="FF0000"/>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56"/>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Impact of fake science news is easier to quantify</a:t>
            </a:r>
            <a:endParaRPr/>
          </a:p>
        </p:txBody>
      </p:sp>
      <p:sp>
        <p:nvSpPr>
          <p:cNvPr id="436" name="Google Shape;436;p56"/>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37" name="Google Shape;437;p56"/>
          <p:cNvSpPr txBox="1"/>
          <p:nvPr>
            <p:ph idx="1" type="body"/>
          </p:nvPr>
        </p:nvSpPr>
        <p:spPr>
          <a:xfrm>
            <a:off x="433400" y="5730932"/>
            <a:ext cx="11315400" cy="5106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1200">
                <a:solidFill>
                  <a:srgbClr val="000000"/>
                </a:solidFill>
              </a:rPr>
              <a:t>https://www.sciencedirect.com/science/article/pii/S2211883718300881</a:t>
            </a:r>
            <a:endParaRPr sz="1200">
              <a:solidFill>
                <a:srgbClr val="000000"/>
              </a:solidFill>
            </a:endParaRPr>
          </a:p>
        </p:txBody>
      </p:sp>
      <p:pic>
        <p:nvPicPr>
          <p:cNvPr id="438" name="Google Shape;438;p56"/>
          <p:cNvPicPr preferRelativeResize="0"/>
          <p:nvPr/>
        </p:nvPicPr>
        <p:blipFill>
          <a:blip r:embed="rId3">
            <a:alphaModFix/>
          </a:blip>
          <a:stretch>
            <a:fillRect/>
          </a:stretch>
        </p:blipFill>
        <p:spPr>
          <a:xfrm>
            <a:off x="433400" y="1336525"/>
            <a:ext cx="7070824" cy="3401025"/>
          </a:xfrm>
          <a:prstGeom prst="rect">
            <a:avLst/>
          </a:prstGeom>
          <a:noFill/>
          <a:ln>
            <a:noFill/>
          </a:ln>
        </p:spPr>
      </p:pic>
      <p:pic>
        <p:nvPicPr>
          <p:cNvPr id="439" name="Google Shape;439;p56"/>
          <p:cNvPicPr preferRelativeResize="0"/>
          <p:nvPr/>
        </p:nvPicPr>
        <p:blipFill>
          <a:blip r:embed="rId4">
            <a:alphaModFix/>
          </a:blip>
          <a:stretch>
            <a:fillRect/>
          </a:stretch>
        </p:blipFill>
        <p:spPr>
          <a:xfrm>
            <a:off x="4652575" y="3970038"/>
            <a:ext cx="6343650" cy="1285875"/>
          </a:xfrm>
          <a:prstGeom prst="rect">
            <a:avLst/>
          </a:prstGeom>
          <a:noFill/>
          <a:ln cap="flat" cmpd="sng" w="9525">
            <a:solidFill>
              <a:srgbClr val="0000FF"/>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p57"/>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Whether or not it impacted the elections, people are rightly concerned.</a:t>
            </a:r>
            <a:endParaRPr/>
          </a:p>
        </p:txBody>
      </p:sp>
      <p:sp>
        <p:nvSpPr>
          <p:cNvPr id="446" name="Google Shape;446;p57"/>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47" name="Google Shape;447;p57"/>
          <p:cNvSpPr txBox="1"/>
          <p:nvPr>
            <p:ph idx="1" type="body"/>
          </p:nvPr>
        </p:nvSpPr>
        <p:spPr>
          <a:xfrm>
            <a:off x="395200" y="6103426"/>
            <a:ext cx="11315400" cy="5298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1200">
                <a:solidFill>
                  <a:srgbClr val="000000"/>
                </a:solidFill>
              </a:rPr>
              <a:t>https://ropercenter.cornell.edu/responsibility-overconfidence-intervention-efforts-age-fake-news</a:t>
            </a:r>
            <a:endParaRPr sz="1200">
              <a:solidFill>
                <a:srgbClr val="000000"/>
              </a:solidFill>
            </a:endParaRPr>
          </a:p>
        </p:txBody>
      </p:sp>
      <p:pic>
        <p:nvPicPr>
          <p:cNvPr id="448" name="Google Shape;448;p57"/>
          <p:cNvPicPr preferRelativeResize="0"/>
          <p:nvPr/>
        </p:nvPicPr>
        <p:blipFill>
          <a:blip r:embed="rId3">
            <a:alphaModFix/>
          </a:blip>
          <a:stretch>
            <a:fillRect/>
          </a:stretch>
        </p:blipFill>
        <p:spPr>
          <a:xfrm>
            <a:off x="6295341" y="1336525"/>
            <a:ext cx="5415260" cy="4766900"/>
          </a:xfrm>
          <a:prstGeom prst="rect">
            <a:avLst/>
          </a:prstGeom>
          <a:noFill/>
          <a:ln>
            <a:noFill/>
          </a:ln>
        </p:spPr>
      </p:pic>
      <p:pic>
        <p:nvPicPr>
          <p:cNvPr id="449" name="Google Shape;449;p57"/>
          <p:cNvPicPr preferRelativeResize="0"/>
          <p:nvPr/>
        </p:nvPicPr>
        <p:blipFill>
          <a:blip r:embed="rId4">
            <a:alphaModFix/>
          </a:blip>
          <a:stretch>
            <a:fillRect/>
          </a:stretch>
        </p:blipFill>
        <p:spPr>
          <a:xfrm>
            <a:off x="395200" y="1729301"/>
            <a:ext cx="3486150" cy="1085850"/>
          </a:xfrm>
          <a:prstGeom prst="rect">
            <a:avLst/>
          </a:prstGeom>
          <a:noFill/>
          <a:ln>
            <a:noFill/>
          </a:ln>
        </p:spPr>
      </p:pic>
      <p:pic>
        <p:nvPicPr>
          <p:cNvPr id="450" name="Google Shape;450;p57"/>
          <p:cNvPicPr preferRelativeResize="0"/>
          <p:nvPr/>
        </p:nvPicPr>
        <p:blipFill>
          <a:blip r:embed="rId5">
            <a:alphaModFix/>
          </a:blip>
          <a:stretch>
            <a:fillRect/>
          </a:stretch>
        </p:blipFill>
        <p:spPr>
          <a:xfrm>
            <a:off x="257000" y="2882027"/>
            <a:ext cx="6104277" cy="1292875"/>
          </a:xfrm>
          <a:prstGeom prst="rect">
            <a:avLst/>
          </a:prstGeom>
          <a:noFill/>
          <a:ln>
            <a:noFill/>
          </a:ln>
        </p:spPr>
      </p:pic>
      <p:pic>
        <p:nvPicPr>
          <p:cNvPr id="451" name="Google Shape;451;p57"/>
          <p:cNvPicPr preferRelativeResize="0"/>
          <p:nvPr/>
        </p:nvPicPr>
        <p:blipFill>
          <a:blip r:embed="rId6">
            <a:alphaModFix/>
          </a:blip>
          <a:stretch>
            <a:fillRect/>
          </a:stretch>
        </p:blipFill>
        <p:spPr>
          <a:xfrm>
            <a:off x="257000" y="4241775"/>
            <a:ext cx="6104273" cy="50603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58"/>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Individual activism could become even harder</a:t>
            </a:r>
            <a:endParaRPr/>
          </a:p>
        </p:txBody>
      </p:sp>
      <p:sp>
        <p:nvSpPr>
          <p:cNvPr id="458" name="Google Shape;458;p58"/>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59" name="Google Shape;459;p58"/>
          <p:cNvSpPr txBox="1"/>
          <p:nvPr>
            <p:ph idx="1" type="body"/>
          </p:nvPr>
        </p:nvSpPr>
        <p:spPr>
          <a:xfrm>
            <a:off x="436775" y="5912407"/>
            <a:ext cx="11315400" cy="6636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1200">
                <a:solidFill>
                  <a:srgbClr val="000000"/>
                </a:solidFill>
              </a:rPr>
              <a:t>https://www.openglobalrights.org/collecting-preserving-and-verifying-online-evidence-of-human-rights-violations/</a:t>
            </a:r>
            <a:endParaRPr sz="1200">
              <a:solidFill>
                <a:srgbClr val="000000"/>
              </a:solidFill>
            </a:endParaRPr>
          </a:p>
        </p:txBody>
      </p:sp>
      <p:pic>
        <p:nvPicPr>
          <p:cNvPr id="460" name="Google Shape;460;p58"/>
          <p:cNvPicPr preferRelativeResize="0"/>
          <p:nvPr/>
        </p:nvPicPr>
        <p:blipFill>
          <a:blip r:embed="rId3">
            <a:alphaModFix/>
          </a:blip>
          <a:stretch>
            <a:fillRect/>
          </a:stretch>
        </p:blipFill>
        <p:spPr>
          <a:xfrm>
            <a:off x="439625" y="1336525"/>
            <a:ext cx="8211388" cy="4575875"/>
          </a:xfrm>
          <a:prstGeom prst="rect">
            <a:avLst/>
          </a:prstGeom>
          <a:noFill/>
          <a:ln>
            <a:noFill/>
          </a:ln>
        </p:spPr>
      </p:pic>
      <p:pic>
        <p:nvPicPr>
          <p:cNvPr id="461" name="Google Shape;461;p58"/>
          <p:cNvPicPr preferRelativeResize="0"/>
          <p:nvPr/>
        </p:nvPicPr>
        <p:blipFill>
          <a:blip r:embed="rId4">
            <a:alphaModFix/>
          </a:blip>
          <a:stretch>
            <a:fillRect/>
          </a:stretch>
        </p:blipFill>
        <p:spPr>
          <a:xfrm>
            <a:off x="4777975" y="3605350"/>
            <a:ext cx="6915150" cy="1581150"/>
          </a:xfrm>
          <a:prstGeom prst="rect">
            <a:avLst/>
          </a:prstGeom>
          <a:noFill/>
          <a:ln cap="flat" cmpd="sng" w="9525">
            <a:solidFill>
              <a:srgbClr val="FF0000"/>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59"/>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Activists attacked with fake news, how to verify the original?</a:t>
            </a:r>
            <a:endParaRPr/>
          </a:p>
        </p:txBody>
      </p:sp>
      <p:sp>
        <p:nvSpPr>
          <p:cNvPr id="468" name="Google Shape;468;p59"/>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69" name="Google Shape;469;p59"/>
          <p:cNvSpPr txBox="1"/>
          <p:nvPr>
            <p:ph idx="1" type="body"/>
          </p:nvPr>
        </p:nvSpPr>
        <p:spPr>
          <a:xfrm>
            <a:off x="436775" y="5988832"/>
            <a:ext cx="11315400" cy="6444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1200">
                <a:solidFill>
                  <a:srgbClr val="000000"/>
                </a:solidFill>
              </a:rPr>
              <a:t>https://web.archive.org/web/20190305214321/https://www.cnn.com/2018/03/26/us/emma-gonzalez-photo-doctored-trnd/index.html</a:t>
            </a:r>
            <a:endParaRPr sz="1200">
              <a:solidFill>
                <a:srgbClr val="000000"/>
              </a:solidFill>
            </a:endParaRPr>
          </a:p>
        </p:txBody>
      </p:sp>
      <p:pic>
        <p:nvPicPr>
          <p:cNvPr id="470" name="Google Shape;470;p59"/>
          <p:cNvPicPr preferRelativeResize="0"/>
          <p:nvPr/>
        </p:nvPicPr>
        <p:blipFill>
          <a:blip r:embed="rId3">
            <a:alphaModFix/>
          </a:blip>
          <a:stretch>
            <a:fillRect/>
          </a:stretch>
        </p:blipFill>
        <p:spPr>
          <a:xfrm>
            <a:off x="2726750" y="1336525"/>
            <a:ext cx="6738492" cy="4652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60"/>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Verifying visual evidence by signing data at creation</a:t>
            </a:r>
            <a:endParaRPr/>
          </a:p>
        </p:txBody>
      </p:sp>
      <p:sp>
        <p:nvSpPr>
          <p:cNvPr id="477" name="Google Shape;477;p60"/>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78" name="Google Shape;478;p60"/>
          <p:cNvSpPr txBox="1"/>
          <p:nvPr>
            <p:ph idx="1" type="body"/>
          </p:nvPr>
        </p:nvSpPr>
        <p:spPr>
          <a:xfrm>
            <a:off x="433400" y="6111382"/>
            <a:ext cx="11315400" cy="5037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1700">
                <a:solidFill>
                  <a:srgbClr val="000000"/>
                </a:solidFill>
              </a:rPr>
              <a:t>https://guardianproject.info/2017/02/24/combating-fake-news-with-a-smartphone-proof-mode/</a:t>
            </a:r>
            <a:endParaRPr sz="1700">
              <a:solidFill>
                <a:srgbClr val="000000"/>
              </a:solidFill>
            </a:endParaRPr>
          </a:p>
        </p:txBody>
      </p:sp>
      <p:pic>
        <p:nvPicPr>
          <p:cNvPr id="479" name="Google Shape;479;p60"/>
          <p:cNvPicPr preferRelativeResize="0"/>
          <p:nvPr/>
        </p:nvPicPr>
        <p:blipFill>
          <a:blip r:embed="rId3">
            <a:alphaModFix/>
          </a:blip>
          <a:stretch>
            <a:fillRect/>
          </a:stretch>
        </p:blipFill>
        <p:spPr>
          <a:xfrm>
            <a:off x="-63875" y="1440399"/>
            <a:ext cx="7553926" cy="4336000"/>
          </a:xfrm>
          <a:prstGeom prst="rect">
            <a:avLst/>
          </a:prstGeom>
          <a:noFill/>
          <a:ln>
            <a:noFill/>
          </a:ln>
        </p:spPr>
      </p:pic>
      <p:pic>
        <p:nvPicPr>
          <p:cNvPr id="480" name="Google Shape;480;p60"/>
          <p:cNvPicPr preferRelativeResize="0"/>
          <p:nvPr/>
        </p:nvPicPr>
        <p:blipFill>
          <a:blip r:embed="rId4">
            <a:alphaModFix/>
          </a:blip>
          <a:stretch>
            <a:fillRect/>
          </a:stretch>
        </p:blipFill>
        <p:spPr>
          <a:xfrm>
            <a:off x="7287039" y="1440400"/>
            <a:ext cx="4963935" cy="4268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61"/>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Proof Mode is not a perfect solution</a:t>
            </a:r>
            <a:endParaRPr/>
          </a:p>
        </p:txBody>
      </p:sp>
      <p:sp>
        <p:nvSpPr>
          <p:cNvPr id="487" name="Google Shape;487;p61"/>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88" name="Google Shape;488;p61"/>
          <p:cNvSpPr txBox="1"/>
          <p:nvPr>
            <p:ph idx="1" type="body"/>
          </p:nvPr>
        </p:nvSpPr>
        <p:spPr>
          <a:xfrm>
            <a:off x="436775" y="6033077"/>
            <a:ext cx="11315400" cy="5619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1200">
                <a:solidFill>
                  <a:srgbClr val="000000"/>
                </a:solidFill>
              </a:rPr>
              <a:t>https://www.schneier.com/blog/archives/2017/03/proof_mode_for_.html</a:t>
            </a:r>
            <a:endParaRPr sz="1200">
              <a:solidFill>
                <a:srgbClr val="000000"/>
              </a:solidFill>
            </a:endParaRPr>
          </a:p>
        </p:txBody>
      </p:sp>
      <p:pic>
        <p:nvPicPr>
          <p:cNvPr id="489" name="Google Shape;489;p61"/>
          <p:cNvPicPr preferRelativeResize="0"/>
          <p:nvPr/>
        </p:nvPicPr>
        <p:blipFill>
          <a:blip r:embed="rId3">
            <a:alphaModFix/>
          </a:blip>
          <a:stretch>
            <a:fillRect/>
          </a:stretch>
        </p:blipFill>
        <p:spPr>
          <a:xfrm>
            <a:off x="439625" y="1336525"/>
            <a:ext cx="6547663" cy="4547225"/>
          </a:xfrm>
          <a:prstGeom prst="rect">
            <a:avLst/>
          </a:prstGeom>
          <a:noFill/>
          <a:ln>
            <a:noFill/>
          </a:ln>
        </p:spPr>
      </p:pic>
      <p:pic>
        <p:nvPicPr>
          <p:cNvPr id="490" name="Google Shape;490;p61"/>
          <p:cNvPicPr preferRelativeResize="0"/>
          <p:nvPr/>
        </p:nvPicPr>
        <p:blipFill>
          <a:blip r:embed="rId4">
            <a:alphaModFix/>
          </a:blip>
          <a:stretch>
            <a:fillRect/>
          </a:stretch>
        </p:blipFill>
        <p:spPr>
          <a:xfrm>
            <a:off x="4304200" y="2331375"/>
            <a:ext cx="7603724" cy="1946975"/>
          </a:xfrm>
          <a:prstGeom prst="rect">
            <a:avLst/>
          </a:prstGeom>
          <a:noFill/>
          <a:ln cap="flat" cmpd="sng" w="9525">
            <a:solidFill>
              <a:srgbClr val="FF0000"/>
            </a:solidFill>
            <a:prstDash val="solid"/>
            <a:round/>
            <a:headEnd len="sm" w="sm" type="none"/>
            <a:tailEnd len="sm" w="sm" type="none"/>
          </a:ln>
        </p:spPr>
      </p:pic>
      <p:pic>
        <p:nvPicPr>
          <p:cNvPr id="491" name="Google Shape;491;p61"/>
          <p:cNvPicPr preferRelativeResize="0"/>
          <p:nvPr/>
        </p:nvPicPr>
        <p:blipFill>
          <a:blip r:embed="rId5">
            <a:alphaModFix/>
          </a:blip>
          <a:stretch>
            <a:fillRect/>
          </a:stretch>
        </p:blipFill>
        <p:spPr>
          <a:xfrm>
            <a:off x="3869398" y="4796225"/>
            <a:ext cx="8038526" cy="1042250"/>
          </a:xfrm>
          <a:prstGeom prst="rect">
            <a:avLst/>
          </a:prstGeom>
          <a:noFill/>
          <a:ln cap="flat" cmpd="sng" w="9525">
            <a:solidFill>
              <a:srgbClr val="0000FF"/>
            </a:solidFill>
            <a:prstDash val="solid"/>
            <a:round/>
            <a:headEnd len="sm" w="sm" type="none"/>
            <a:tailEnd len="sm" w="sm" type="none"/>
          </a:ln>
        </p:spPr>
      </p:pic>
      <p:pic>
        <p:nvPicPr>
          <p:cNvPr id="492" name="Google Shape;492;p61"/>
          <p:cNvPicPr preferRelativeResize="0"/>
          <p:nvPr/>
        </p:nvPicPr>
        <p:blipFill>
          <a:blip r:embed="rId6">
            <a:alphaModFix/>
          </a:blip>
          <a:stretch>
            <a:fillRect/>
          </a:stretch>
        </p:blipFill>
        <p:spPr>
          <a:xfrm>
            <a:off x="3869399" y="4234251"/>
            <a:ext cx="2171700" cy="561975"/>
          </a:xfrm>
          <a:prstGeom prst="rect">
            <a:avLst/>
          </a:prstGeom>
          <a:noFill/>
          <a:ln cap="flat" cmpd="sng" w="9525">
            <a:solidFill>
              <a:srgbClr val="0000F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pic>
        <p:nvPicPr>
          <p:cNvPr id="313" name="Google Shape;313;p44"/>
          <p:cNvPicPr preferRelativeResize="0"/>
          <p:nvPr/>
        </p:nvPicPr>
        <p:blipFill>
          <a:blip r:embed="rId3">
            <a:alphaModFix/>
          </a:blip>
          <a:stretch>
            <a:fillRect/>
          </a:stretch>
        </p:blipFill>
        <p:spPr>
          <a:xfrm>
            <a:off x="433400" y="1336525"/>
            <a:ext cx="11315401" cy="2144979"/>
          </a:xfrm>
          <a:prstGeom prst="rect">
            <a:avLst/>
          </a:prstGeom>
          <a:noFill/>
          <a:ln>
            <a:noFill/>
          </a:ln>
        </p:spPr>
      </p:pic>
      <p:sp>
        <p:nvSpPr>
          <p:cNvPr id="314" name="Google Shape;314;p44"/>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15" name="Google Shape;315;p44"/>
          <p:cNvSpPr txBox="1"/>
          <p:nvPr>
            <p:ph idx="1" type="body"/>
          </p:nvPr>
        </p:nvSpPr>
        <p:spPr>
          <a:xfrm>
            <a:off x="433400" y="5678950"/>
            <a:ext cx="11229900" cy="6774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1000"/>
              </a:spcBef>
              <a:spcAft>
                <a:spcPts val="0"/>
              </a:spcAft>
              <a:buNone/>
            </a:pPr>
            <a:r>
              <a:rPr lang="en-US" sz="1700">
                <a:solidFill>
                  <a:srgbClr val="000000"/>
                </a:solidFill>
              </a:rPr>
              <a:t>https://web.archive.org/web/20190128083058/https://er.educause.edu/articles/2018/10/managing-the-cultural-record-in-the-information-warfare-era</a:t>
            </a:r>
            <a:endParaRPr sz="1700">
              <a:solidFill>
                <a:srgbClr val="000000"/>
              </a:solidFill>
            </a:endParaRPr>
          </a:p>
        </p:txBody>
      </p:sp>
      <p:pic>
        <p:nvPicPr>
          <p:cNvPr id="316" name="Google Shape;316;p44"/>
          <p:cNvPicPr preferRelativeResize="0"/>
          <p:nvPr/>
        </p:nvPicPr>
        <p:blipFill>
          <a:blip r:embed="rId4">
            <a:alphaModFix/>
          </a:blip>
          <a:stretch>
            <a:fillRect/>
          </a:stretch>
        </p:blipFill>
        <p:spPr>
          <a:xfrm>
            <a:off x="417338" y="3080854"/>
            <a:ext cx="11262028" cy="189264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62"/>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When the official record is tampered with, who can you trust?</a:t>
            </a:r>
            <a:endParaRPr/>
          </a:p>
        </p:txBody>
      </p:sp>
      <p:sp>
        <p:nvSpPr>
          <p:cNvPr id="499" name="Google Shape;499;p62"/>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00" name="Google Shape;500;p62"/>
          <p:cNvSpPr txBox="1"/>
          <p:nvPr>
            <p:ph idx="1" type="body"/>
          </p:nvPr>
        </p:nvSpPr>
        <p:spPr>
          <a:xfrm>
            <a:off x="433400" y="5683157"/>
            <a:ext cx="11315400" cy="5586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1200">
                <a:solidFill>
                  <a:srgbClr val="000000"/>
                </a:solidFill>
              </a:rPr>
              <a:t>https://web.archive.org/web/20190128083058/https://er.educause.edu/articles/2018/10/managing-the-cultural-record-in-the-information-warfare-era</a:t>
            </a:r>
            <a:endParaRPr sz="1200">
              <a:solidFill>
                <a:srgbClr val="000000"/>
              </a:solidFill>
            </a:endParaRPr>
          </a:p>
        </p:txBody>
      </p:sp>
      <p:pic>
        <p:nvPicPr>
          <p:cNvPr id="501" name="Google Shape;501;p62"/>
          <p:cNvPicPr preferRelativeResize="0"/>
          <p:nvPr/>
        </p:nvPicPr>
        <p:blipFill>
          <a:blip r:embed="rId3">
            <a:alphaModFix/>
          </a:blip>
          <a:stretch>
            <a:fillRect/>
          </a:stretch>
        </p:blipFill>
        <p:spPr>
          <a:xfrm>
            <a:off x="433400" y="1336525"/>
            <a:ext cx="11315401" cy="2144979"/>
          </a:xfrm>
          <a:prstGeom prst="rect">
            <a:avLst/>
          </a:prstGeom>
          <a:noFill/>
          <a:ln>
            <a:noFill/>
          </a:ln>
        </p:spPr>
      </p:pic>
      <p:sp>
        <p:nvSpPr>
          <p:cNvPr id="502" name="Google Shape;502;p62"/>
          <p:cNvSpPr txBox="1"/>
          <p:nvPr/>
        </p:nvSpPr>
        <p:spPr>
          <a:xfrm>
            <a:off x="678150" y="3218875"/>
            <a:ext cx="9847800" cy="20154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2E2E2E"/>
                </a:solidFill>
                <a:highlight>
                  <a:srgbClr val="FFFFFF"/>
                </a:highlight>
              </a:rPr>
              <a:t>“While rewriting or populating the news with fake audio-visual material is likely to have the biggest impact on the public at large, we need to think through the potential impact of a subtly corrupted scientific record and the issue of how we will develop a generation of scholars who can question, recognize, and deal with this sort of intentional corruption.”</a:t>
            </a:r>
            <a:endParaRPr sz="2400">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Google Shape;508;p63"/>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Physical forgeries slowed scientific advancement</a:t>
            </a:r>
            <a:endParaRPr/>
          </a:p>
        </p:txBody>
      </p:sp>
      <p:sp>
        <p:nvSpPr>
          <p:cNvPr id="509" name="Google Shape;509;p63"/>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10" name="Google Shape;510;p63"/>
          <p:cNvSpPr txBox="1"/>
          <p:nvPr>
            <p:ph idx="1" type="body"/>
          </p:nvPr>
        </p:nvSpPr>
        <p:spPr>
          <a:xfrm>
            <a:off x="436775" y="6083728"/>
            <a:ext cx="11315400" cy="545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1400">
                <a:solidFill>
                  <a:srgbClr val="000000"/>
                </a:solidFill>
              </a:rPr>
              <a:t>https://web.archive.org/web/20180711202533/http://www.sciencemag.org/news/2016/08/study-reveals-culprit-behind-piltdown-man-one-science-s-most-famous-hoaxes</a:t>
            </a:r>
            <a:endParaRPr sz="1400">
              <a:solidFill>
                <a:srgbClr val="000000"/>
              </a:solidFill>
            </a:endParaRPr>
          </a:p>
        </p:txBody>
      </p:sp>
      <p:pic>
        <p:nvPicPr>
          <p:cNvPr id="511" name="Google Shape;511;p63"/>
          <p:cNvPicPr preferRelativeResize="0"/>
          <p:nvPr/>
        </p:nvPicPr>
        <p:blipFill>
          <a:blip r:embed="rId3">
            <a:alphaModFix/>
          </a:blip>
          <a:stretch>
            <a:fillRect/>
          </a:stretch>
        </p:blipFill>
        <p:spPr>
          <a:xfrm>
            <a:off x="3272350" y="1336525"/>
            <a:ext cx="5644245" cy="47471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sp>
        <p:nvSpPr>
          <p:cNvPr id="517" name="Google Shape;517;p64"/>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Insertion of false documents have affected non-digital archives in the past, as well as historical narrative</a:t>
            </a:r>
            <a:endParaRPr/>
          </a:p>
        </p:txBody>
      </p:sp>
      <p:sp>
        <p:nvSpPr>
          <p:cNvPr id="518" name="Google Shape;518;p64"/>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19" name="Google Shape;519;p64"/>
          <p:cNvPicPr preferRelativeResize="0"/>
          <p:nvPr/>
        </p:nvPicPr>
        <p:blipFill>
          <a:blip r:embed="rId3">
            <a:alphaModFix/>
          </a:blip>
          <a:stretch>
            <a:fillRect/>
          </a:stretch>
        </p:blipFill>
        <p:spPr>
          <a:xfrm>
            <a:off x="1228800" y="1336525"/>
            <a:ext cx="5515324" cy="4429176"/>
          </a:xfrm>
          <a:prstGeom prst="rect">
            <a:avLst/>
          </a:prstGeom>
          <a:noFill/>
          <a:ln>
            <a:noFill/>
          </a:ln>
        </p:spPr>
      </p:pic>
      <p:pic>
        <p:nvPicPr>
          <p:cNvPr id="520" name="Google Shape;520;p64"/>
          <p:cNvPicPr preferRelativeResize="0"/>
          <p:nvPr/>
        </p:nvPicPr>
        <p:blipFill>
          <a:blip r:embed="rId4">
            <a:alphaModFix/>
          </a:blip>
          <a:stretch>
            <a:fillRect/>
          </a:stretch>
        </p:blipFill>
        <p:spPr>
          <a:xfrm>
            <a:off x="4122972" y="4131225"/>
            <a:ext cx="7834278" cy="971400"/>
          </a:xfrm>
          <a:prstGeom prst="rect">
            <a:avLst/>
          </a:prstGeom>
          <a:noFill/>
          <a:ln cap="flat" cmpd="sng" w="9525">
            <a:solidFill>
              <a:srgbClr val="FF0000"/>
            </a:solidFill>
            <a:prstDash val="solid"/>
            <a:round/>
            <a:headEnd len="sm" w="sm" type="none"/>
            <a:tailEnd len="sm" w="sm" type="none"/>
          </a:ln>
        </p:spPr>
      </p:pic>
      <p:sp>
        <p:nvSpPr>
          <p:cNvPr id="521" name="Google Shape;521;p64"/>
          <p:cNvSpPr txBox="1"/>
          <p:nvPr/>
        </p:nvSpPr>
        <p:spPr>
          <a:xfrm>
            <a:off x="439625" y="5991250"/>
            <a:ext cx="114426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https://web.archive.org/web/20190104190702/https://www.theguardian.com/uk/2008/may/05/nationalarchives.secondworldwar</a:t>
            </a:r>
            <a:endParaRPr>
              <a:latin typeface="Century Gothic"/>
              <a:ea typeface="Century Gothic"/>
              <a:cs typeface="Century Gothic"/>
              <a:sym typeface="Century Gothic"/>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pic>
        <p:nvPicPr>
          <p:cNvPr id="527" name="Google Shape;527;p65"/>
          <p:cNvPicPr preferRelativeResize="0"/>
          <p:nvPr/>
        </p:nvPicPr>
        <p:blipFill>
          <a:blip r:embed="rId3">
            <a:alphaModFix/>
          </a:blip>
          <a:stretch>
            <a:fillRect/>
          </a:stretch>
        </p:blipFill>
        <p:spPr>
          <a:xfrm>
            <a:off x="439625" y="2512600"/>
            <a:ext cx="4869798" cy="3719501"/>
          </a:xfrm>
          <a:prstGeom prst="rect">
            <a:avLst/>
          </a:prstGeom>
          <a:noFill/>
          <a:ln>
            <a:noFill/>
          </a:ln>
        </p:spPr>
      </p:pic>
      <p:sp>
        <p:nvSpPr>
          <p:cNvPr id="528" name="Google Shape;528;p65"/>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Alterations are not always so easily corrected</a:t>
            </a:r>
            <a:endParaRPr/>
          </a:p>
        </p:txBody>
      </p:sp>
      <p:sp>
        <p:nvSpPr>
          <p:cNvPr id="529" name="Google Shape;529;p65"/>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30" name="Google Shape;530;p65"/>
          <p:cNvSpPr txBox="1"/>
          <p:nvPr>
            <p:ph idx="1" type="body"/>
          </p:nvPr>
        </p:nvSpPr>
        <p:spPr>
          <a:xfrm>
            <a:off x="178850" y="5990457"/>
            <a:ext cx="11315400" cy="5037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1400">
                <a:solidFill>
                  <a:srgbClr val="000000"/>
                </a:solidFill>
              </a:rPr>
              <a:t>https://web.archive.org/web/20190225095314/https://www.townandcountrymag.com/leisure/arts-and-culture/a23084048/can-you-ever-forgive-me-lee-israel-true-story/</a:t>
            </a:r>
            <a:endParaRPr sz="1400">
              <a:solidFill>
                <a:srgbClr val="000000"/>
              </a:solidFill>
            </a:endParaRPr>
          </a:p>
        </p:txBody>
      </p:sp>
      <p:pic>
        <p:nvPicPr>
          <p:cNvPr id="531" name="Google Shape;531;p65"/>
          <p:cNvPicPr preferRelativeResize="0"/>
          <p:nvPr/>
        </p:nvPicPr>
        <p:blipFill>
          <a:blip r:embed="rId4">
            <a:alphaModFix/>
          </a:blip>
          <a:stretch>
            <a:fillRect/>
          </a:stretch>
        </p:blipFill>
        <p:spPr>
          <a:xfrm>
            <a:off x="439625" y="1336525"/>
            <a:ext cx="6515148" cy="1637225"/>
          </a:xfrm>
          <a:prstGeom prst="rect">
            <a:avLst/>
          </a:prstGeom>
          <a:noFill/>
          <a:ln>
            <a:noFill/>
          </a:ln>
        </p:spPr>
      </p:pic>
      <p:pic>
        <p:nvPicPr>
          <p:cNvPr id="532" name="Google Shape;532;p65"/>
          <p:cNvPicPr preferRelativeResize="0"/>
          <p:nvPr/>
        </p:nvPicPr>
        <p:blipFill>
          <a:blip r:embed="rId5">
            <a:alphaModFix/>
          </a:blip>
          <a:stretch>
            <a:fillRect/>
          </a:stretch>
        </p:blipFill>
        <p:spPr>
          <a:xfrm>
            <a:off x="3773125" y="2744175"/>
            <a:ext cx="8211475" cy="2443475"/>
          </a:xfrm>
          <a:prstGeom prst="rect">
            <a:avLst/>
          </a:prstGeom>
          <a:noFill/>
          <a:ln cap="flat" cmpd="sng" w="9525">
            <a:solidFill>
              <a:srgbClr val="0000FF"/>
            </a:solidFill>
            <a:prstDash val="solid"/>
            <a:round/>
            <a:headEnd len="sm" w="sm" type="none"/>
            <a:tailEnd len="sm" w="sm" type="none"/>
          </a:ln>
        </p:spPr>
      </p:pic>
      <p:cxnSp>
        <p:nvCxnSpPr>
          <p:cNvPr id="533" name="Google Shape;533;p65"/>
          <p:cNvCxnSpPr/>
          <p:nvPr/>
        </p:nvCxnSpPr>
        <p:spPr>
          <a:xfrm flipH="1" rot="10800000">
            <a:off x="8032925" y="3066000"/>
            <a:ext cx="3716400" cy="9600"/>
          </a:xfrm>
          <a:prstGeom prst="straightConnector1">
            <a:avLst/>
          </a:prstGeom>
          <a:noFill/>
          <a:ln cap="flat" cmpd="sng" w="28575">
            <a:solidFill>
              <a:srgbClr val="FF0000"/>
            </a:solidFill>
            <a:prstDash val="solid"/>
            <a:round/>
            <a:headEnd len="med" w="med" type="none"/>
            <a:tailEnd len="med" w="med" type="none"/>
          </a:ln>
        </p:spPr>
      </p:cxnSp>
      <p:cxnSp>
        <p:nvCxnSpPr>
          <p:cNvPr id="534" name="Google Shape;534;p65"/>
          <p:cNvCxnSpPr/>
          <p:nvPr/>
        </p:nvCxnSpPr>
        <p:spPr>
          <a:xfrm flipH="1" rot="10800000">
            <a:off x="4956825" y="3505250"/>
            <a:ext cx="6810600" cy="9300"/>
          </a:xfrm>
          <a:prstGeom prst="straightConnector1">
            <a:avLst/>
          </a:prstGeom>
          <a:noFill/>
          <a:ln cap="flat" cmpd="sng" w="28575">
            <a:solidFill>
              <a:srgbClr val="FF0000"/>
            </a:solidFill>
            <a:prstDash val="solid"/>
            <a:round/>
            <a:headEnd len="med" w="med" type="none"/>
            <a:tailEnd len="med" w="med" type="none"/>
          </a:ln>
        </p:spPr>
      </p:cxnSp>
      <p:cxnSp>
        <p:nvCxnSpPr>
          <p:cNvPr id="535" name="Google Shape;535;p65"/>
          <p:cNvCxnSpPr/>
          <p:nvPr/>
        </p:nvCxnSpPr>
        <p:spPr>
          <a:xfrm flipH="1" rot="10800000">
            <a:off x="4956825" y="3886900"/>
            <a:ext cx="3390000" cy="1050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66"/>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Historical forgeries can linger for centuries</a:t>
            </a:r>
            <a:endParaRPr/>
          </a:p>
        </p:txBody>
      </p:sp>
      <p:sp>
        <p:nvSpPr>
          <p:cNvPr id="542" name="Google Shape;542;p66"/>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43" name="Google Shape;543;p66"/>
          <p:cNvSpPr txBox="1"/>
          <p:nvPr>
            <p:ph idx="1" type="body"/>
          </p:nvPr>
        </p:nvSpPr>
        <p:spPr>
          <a:xfrm>
            <a:off x="439625" y="5848650"/>
            <a:ext cx="11309700" cy="7881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1700">
                <a:solidFill>
                  <a:srgbClr val="000000"/>
                </a:solidFill>
              </a:rPr>
              <a:t>https://web.archive.org/web/20190305214856/https://news.nationalgeographic.com/2018/02/voynich-manuscript-cipher-code-hebrew-europe-spd/</a:t>
            </a:r>
            <a:endParaRPr sz="1700">
              <a:solidFill>
                <a:srgbClr val="000000"/>
              </a:solidFill>
            </a:endParaRPr>
          </a:p>
        </p:txBody>
      </p:sp>
      <p:pic>
        <p:nvPicPr>
          <p:cNvPr id="544" name="Google Shape;544;p66"/>
          <p:cNvPicPr preferRelativeResize="0"/>
          <p:nvPr/>
        </p:nvPicPr>
        <p:blipFill>
          <a:blip r:embed="rId3">
            <a:alphaModFix/>
          </a:blip>
          <a:stretch>
            <a:fillRect/>
          </a:stretch>
        </p:blipFill>
        <p:spPr>
          <a:xfrm>
            <a:off x="1230575" y="1336525"/>
            <a:ext cx="5613899" cy="4696250"/>
          </a:xfrm>
          <a:prstGeom prst="rect">
            <a:avLst/>
          </a:prstGeom>
          <a:noFill/>
          <a:ln>
            <a:noFill/>
          </a:ln>
        </p:spPr>
      </p:pic>
      <p:pic>
        <p:nvPicPr>
          <p:cNvPr id="545" name="Google Shape;545;p66"/>
          <p:cNvPicPr preferRelativeResize="0"/>
          <p:nvPr/>
        </p:nvPicPr>
        <p:blipFill>
          <a:blip r:embed="rId4">
            <a:alphaModFix/>
          </a:blip>
          <a:stretch>
            <a:fillRect/>
          </a:stretch>
        </p:blipFill>
        <p:spPr>
          <a:xfrm>
            <a:off x="4313875" y="3683625"/>
            <a:ext cx="7646151" cy="1410000"/>
          </a:xfrm>
          <a:prstGeom prst="rect">
            <a:avLst/>
          </a:prstGeom>
          <a:noFill/>
          <a:ln cap="flat" cmpd="sng" w="9525">
            <a:solidFill>
              <a:srgbClr val="F1C232"/>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Google Shape;551;p67"/>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Changing the Archived Web from the Present</a:t>
            </a:r>
            <a:endParaRPr/>
          </a:p>
        </p:txBody>
      </p:sp>
      <p:sp>
        <p:nvSpPr>
          <p:cNvPr id="552" name="Google Shape;552;p67"/>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53" name="Google Shape;553;p67"/>
          <p:cNvSpPr txBox="1"/>
          <p:nvPr>
            <p:ph idx="1" type="body"/>
          </p:nvPr>
        </p:nvSpPr>
        <p:spPr>
          <a:xfrm>
            <a:off x="436775" y="5828673"/>
            <a:ext cx="11315400" cy="8673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1500">
                <a:solidFill>
                  <a:srgbClr val="222222"/>
                </a:solidFill>
                <a:highlight>
                  <a:srgbClr val="FFFFFF"/>
                </a:highlight>
                <a:latin typeface="Times New Roman"/>
                <a:ea typeface="Times New Roman"/>
                <a:cs typeface="Times New Roman"/>
                <a:sym typeface="Times New Roman"/>
              </a:rPr>
              <a:t>Lerner, Ada, Tadayoshi Kohno, and Franziska Roesner. "Rewriting history: Changing the archived web from the present." </a:t>
            </a:r>
            <a:r>
              <a:rPr i="1" lang="en-US" sz="1500">
                <a:solidFill>
                  <a:srgbClr val="222222"/>
                </a:solidFill>
                <a:latin typeface="Times New Roman"/>
                <a:ea typeface="Times New Roman"/>
                <a:cs typeface="Times New Roman"/>
                <a:sym typeface="Times New Roman"/>
              </a:rPr>
              <a:t>Proceedings of the 2017 ACM SIGSAC Conference on Computer and Communications Security</a:t>
            </a:r>
            <a:r>
              <a:rPr lang="en-US" sz="1500">
                <a:solidFill>
                  <a:srgbClr val="222222"/>
                </a:solidFill>
                <a:highlight>
                  <a:srgbClr val="FFFFFF"/>
                </a:highlight>
                <a:latin typeface="Times New Roman"/>
                <a:ea typeface="Times New Roman"/>
                <a:cs typeface="Times New Roman"/>
                <a:sym typeface="Times New Roman"/>
              </a:rPr>
              <a:t>. ACM, 2017.</a:t>
            </a:r>
            <a:endParaRPr sz="1500">
              <a:latin typeface="Times New Roman"/>
              <a:ea typeface="Times New Roman"/>
              <a:cs typeface="Times New Roman"/>
              <a:sym typeface="Times New Roman"/>
            </a:endParaRPr>
          </a:p>
        </p:txBody>
      </p:sp>
      <p:pic>
        <p:nvPicPr>
          <p:cNvPr id="554" name="Google Shape;554;p67"/>
          <p:cNvPicPr preferRelativeResize="0"/>
          <p:nvPr/>
        </p:nvPicPr>
        <p:blipFill>
          <a:blip r:embed="rId3">
            <a:alphaModFix/>
          </a:blip>
          <a:stretch>
            <a:fillRect/>
          </a:stretch>
        </p:blipFill>
        <p:spPr>
          <a:xfrm>
            <a:off x="660850" y="2226075"/>
            <a:ext cx="5282600" cy="3127851"/>
          </a:xfrm>
          <a:prstGeom prst="rect">
            <a:avLst/>
          </a:prstGeom>
          <a:noFill/>
          <a:ln>
            <a:noFill/>
          </a:ln>
        </p:spPr>
      </p:pic>
      <p:pic>
        <p:nvPicPr>
          <p:cNvPr id="555" name="Google Shape;555;p67"/>
          <p:cNvPicPr preferRelativeResize="0"/>
          <p:nvPr/>
        </p:nvPicPr>
        <p:blipFill>
          <a:blip r:embed="rId4">
            <a:alphaModFix/>
          </a:blip>
          <a:stretch>
            <a:fillRect/>
          </a:stretch>
        </p:blipFill>
        <p:spPr>
          <a:xfrm>
            <a:off x="6387900" y="2226075"/>
            <a:ext cx="4709449" cy="3127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68"/>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Archives need a way to verify media has not been altered</a:t>
            </a:r>
            <a:endParaRPr/>
          </a:p>
        </p:txBody>
      </p:sp>
      <p:sp>
        <p:nvSpPr>
          <p:cNvPr id="562" name="Google Shape;562;p68"/>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63" name="Google Shape;563;p68"/>
          <p:cNvSpPr txBox="1"/>
          <p:nvPr>
            <p:ph idx="1" type="body"/>
          </p:nvPr>
        </p:nvSpPr>
        <p:spPr>
          <a:xfrm>
            <a:off x="395175" y="5907607"/>
            <a:ext cx="11315400" cy="5106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Clr>
                <a:srgbClr val="000000"/>
              </a:buClr>
              <a:buSzPts val="1100"/>
              <a:buFont typeface="Arial"/>
              <a:buNone/>
            </a:pPr>
            <a:r>
              <a:rPr lang="en-US" sz="1200">
                <a:solidFill>
                  <a:srgbClr val="000000"/>
                </a:solidFill>
              </a:rPr>
              <a:t>https://web.archive.org/web/20190128083058/https://er.educause.edu/articles/2018/10/managing-the-cultural-record-in-the-information-warfare-era</a:t>
            </a:r>
            <a:endParaRPr sz="1200">
              <a:solidFill>
                <a:srgbClr val="000000"/>
              </a:solidFill>
            </a:endParaRPr>
          </a:p>
          <a:p>
            <a:pPr indent="0" lvl="0" marL="0" rtl="0" algn="l">
              <a:spcBef>
                <a:spcPts val="1000"/>
              </a:spcBef>
              <a:spcAft>
                <a:spcPts val="0"/>
              </a:spcAft>
              <a:buNone/>
            </a:pPr>
            <a:r>
              <a:t/>
            </a:r>
            <a:endParaRPr sz="1200">
              <a:solidFill>
                <a:srgbClr val="000000"/>
              </a:solidFill>
            </a:endParaRPr>
          </a:p>
        </p:txBody>
      </p:sp>
      <p:sp>
        <p:nvSpPr>
          <p:cNvPr id="564" name="Google Shape;564;p68"/>
          <p:cNvSpPr txBox="1"/>
          <p:nvPr/>
        </p:nvSpPr>
        <p:spPr>
          <a:xfrm>
            <a:off x="560850" y="3897025"/>
            <a:ext cx="11070300" cy="19389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Times New Roman"/>
                <a:ea typeface="Times New Roman"/>
                <a:cs typeface="Times New Roman"/>
                <a:sym typeface="Times New Roman"/>
              </a:rPr>
              <a:t>“Independent of the efforts to document the capture of materials in a trustworthy way, the cultural memory sector must step up to the challenges of contextualizing media once it is created and disseminated. Registries are fairly straightforward, at least technologically. It's important to track chains of custody and provenance in ways that are transparent and secure.”</a:t>
            </a:r>
            <a:endParaRPr sz="2400">
              <a:latin typeface="Times New Roman"/>
              <a:ea typeface="Times New Roman"/>
              <a:cs typeface="Times New Roman"/>
              <a:sym typeface="Times New Roman"/>
            </a:endParaRPr>
          </a:p>
        </p:txBody>
      </p:sp>
      <p:pic>
        <p:nvPicPr>
          <p:cNvPr id="565" name="Google Shape;565;p68"/>
          <p:cNvPicPr preferRelativeResize="0"/>
          <p:nvPr/>
        </p:nvPicPr>
        <p:blipFill>
          <a:blip r:embed="rId3">
            <a:alphaModFix/>
          </a:blip>
          <a:stretch>
            <a:fillRect/>
          </a:stretch>
        </p:blipFill>
        <p:spPr>
          <a:xfrm>
            <a:off x="436775" y="1680375"/>
            <a:ext cx="11315401" cy="214497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sp>
        <p:nvSpPr>
          <p:cNvPr id="571" name="Google Shape;571;p69"/>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 four pronged approach to preserving cultural record</a:t>
            </a:r>
            <a:endParaRPr/>
          </a:p>
        </p:txBody>
      </p:sp>
      <p:sp>
        <p:nvSpPr>
          <p:cNvPr id="572" name="Google Shape;572;p69"/>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73" name="Google Shape;573;p69"/>
          <p:cNvSpPr txBox="1"/>
          <p:nvPr>
            <p:ph idx="1" type="body"/>
          </p:nvPr>
        </p:nvSpPr>
        <p:spPr>
          <a:xfrm>
            <a:off x="433388" y="1468658"/>
            <a:ext cx="11315400" cy="47730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1000"/>
              </a:spcBef>
              <a:spcAft>
                <a:spcPts val="0"/>
              </a:spcAft>
              <a:buSzPts val="2000"/>
              <a:buChar char="▪"/>
            </a:pPr>
            <a:r>
              <a:rPr lang="en-US"/>
              <a:t>Documentation of provenance and chain of custody for archival data.</a:t>
            </a:r>
            <a:endParaRPr/>
          </a:p>
          <a:p>
            <a:pPr indent="-342900" lvl="1" marL="914400" rtl="0" algn="l">
              <a:lnSpc>
                <a:spcPct val="150000"/>
              </a:lnSpc>
              <a:spcBef>
                <a:spcPts val="0"/>
              </a:spcBef>
              <a:spcAft>
                <a:spcPts val="0"/>
              </a:spcAft>
              <a:buSzPts val="1800"/>
              <a:buChar char="▪"/>
            </a:pPr>
            <a:r>
              <a:rPr lang="en-US"/>
              <a:t>A lot of interest in distributed ledgers, or blockchain technology.</a:t>
            </a:r>
            <a:endParaRPr/>
          </a:p>
          <a:p>
            <a:pPr indent="-355600" lvl="0" marL="457200" rtl="0" algn="l">
              <a:lnSpc>
                <a:spcPct val="150000"/>
              </a:lnSpc>
              <a:spcBef>
                <a:spcPts val="0"/>
              </a:spcBef>
              <a:spcAft>
                <a:spcPts val="0"/>
              </a:spcAft>
              <a:buSzPts val="2000"/>
              <a:buChar char="▪"/>
            </a:pPr>
            <a:r>
              <a:rPr lang="en-US"/>
              <a:t>Improved forensic tools for verifying authenticity of digital records.</a:t>
            </a:r>
            <a:endParaRPr/>
          </a:p>
          <a:p>
            <a:pPr indent="-342900" lvl="1" marL="914400" rtl="0" algn="l">
              <a:lnSpc>
                <a:spcPct val="150000"/>
              </a:lnSpc>
              <a:spcBef>
                <a:spcPts val="0"/>
              </a:spcBef>
              <a:spcAft>
                <a:spcPts val="0"/>
              </a:spcAft>
              <a:buSzPts val="1800"/>
              <a:buChar char="▪"/>
            </a:pPr>
            <a:r>
              <a:rPr lang="en-US"/>
              <a:t>DARPA is spearheading research in this area in regards to Deep Fakes.</a:t>
            </a:r>
            <a:endParaRPr/>
          </a:p>
          <a:p>
            <a:pPr indent="-355600" lvl="0" marL="457200" rtl="0" algn="l">
              <a:lnSpc>
                <a:spcPct val="150000"/>
              </a:lnSpc>
              <a:spcBef>
                <a:spcPts val="0"/>
              </a:spcBef>
              <a:spcAft>
                <a:spcPts val="0"/>
              </a:spcAft>
              <a:buSzPts val="2000"/>
              <a:buChar char="▪"/>
            </a:pPr>
            <a:r>
              <a:rPr lang="en-US"/>
              <a:t>Digitally signing media at time of capture as an aid to provenance.</a:t>
            </a:r>
            <a:endParaRPr/>
          </a:p>
          <a:p>
            <a:pPr indent="-355600" lvl="0" marL="457200" rtl="0" algn="l">
              <a:lnSpc>
                <a:spcPct val="150000"/>
              </a:lnSpc>
              <a:spcBef>
                <a:spcPts val="0"/>
              </a:spcBef>
              <a:spcAft>
                <a:spcPts val="0"/>
              </a:spcAft>
              <a:buSzPts val="2000"/>
              <a:buChar char="▪"/>
            </a:pPr>
            <a:r>
              <a:rPr lang="en-US"/>
              <a:t>Contextualization of fake news or falsified data.</a:t>
            </a:r>
            <a:endParaRPr/>
          </a:p>
          <a:p>
            <a:pPr indent="-342900" lvl="1" marL="914400" rtl="0" algn="l">
              <a:lnSpc>
                <a:spcPct val="150000"/>
              </a:lnSpc>
              <a:spcBef>
                <a:spcPts val="0"/>
              </a:spcBef>
              <a:spcAft>
                <a:spcPts val="0"/>
              </a:spcAft>
              <a:buSzPts val="1800"/>
              <a:buChar char="▪"/>
            </a:pPr>
            <a:r>
              <a:rPr lang="en-US"/>
              <a:t>Fakes are as much a part of the cultural record as legitimate news, but requires some sort of contextualization to understand why it was generated.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45"/>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What belongs in our Cultural Record?</a:t>
            </a:r>
            <a:endParaRPr/>
          </a:p>
        </p:txBody>
      </p:sp>
      <p:sp>
        <p:nvSpPr>
          <p:cNvPr id="323" name="Google Shape;323;p45"/>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24" name="Google Shape;324;p45"/>
          <p:cNvSpPr txBox="1"/>
          <p:nvPr>
            <p:ph idx="1" type="body"/>
          </p:nvPr>
        </p:nvSpPr>
        <p:spPr>
          <a:xfrm>
            <a:off x="430550" y="6056057"/>
            <a:ext cx="11315400" cy="4899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1700">
                <a:solidFill>
                  <a:srgbClr val="000000"/>
                </a:solidFill>
              </a:rPr>
              <a:t>https://search.proquest.com/docview/222565595?pq-origsite=gscholar</a:t>
            </a:r>
            <a:endParaRPr sz="1700">
              <a:solidFill>
                <a:srgbClr val="000000"/>
              </a:solidFill>
            </a:endParaRPr>
          </a:p>
        </p:txBody>
      </p:sp>
      <p:pic>
        <p:nvPicPr>
          <p:cNvPr id="325" name="Google Shape;325;p45"/>
          <p:cNvPicPr preferRelativeResize="0"/>
          <p:nvPr/>
        </p:nvPicPr>
        <p:blipFill>
          <a:blip r:embed="rId3">
            <a:alphaModFix/>
          </a:blip>
          <a:stretch>
            <a:fillRect/>
          </a:stretch>
        </p:blipFill>
        <p:spPr>
          <a:xfrm>
            <a:off x="152400" y="3963875"/>
            <a:ext cx="11650298" cy="1159575"/>
          </a:xfrm>
          <a:prstGeom prst="rect">
            <a:avLst/>
          </a:prstGeom>
          <a:noFill/>
          <a:ln cap="flat" cmpd="sng" w="9525">
            <a:solidFill>
              <a:srgbClr val="0000FF"/>
            </a:solidFill>
            <a:prstDash val="solid"/>
            <a:round/>
            <a:headEnd len="sm" w="sm" type="none"/>
            <a:tailEnd len="sm" w="sm" type="none"/>
          </a:ln>
        </p:spPr>
      </p:pic>
      <p:pic>
        <p:nvPicPr>
          <p:cNvPr id="326" name="Google Shape;326;p45"/>
          <p:cNvPicPr preferRelativeResize="0"/>
          <p:nvPr/>
        </p:nvPicPr>
        <p:blipFill>
          <a:blip r:embed="rId4">
            <a:alphaModFix/>
          </a:blip>
          <a:stretch>
            <a:fillRect/>
          </a:stretch>
        </p:blipFill>
        <p:spPr>
          <a:xfrm>
            <a:off x="152400" y="1990101"/>
            <a:ext cx="11887203" cy="1636644"/>
          </a:xfrm>
          <a:prstGeom prst="rect">
            <a:avLst/>
          </a:prstGeom>
          <a:noFill/>
          <a:ln>
            <a:noFill/>
          </a:ln>
        </p:spPr>
      </p:pic>
      <p:sp>
        <p:nvSpPr>
          <p:cNvPr id="327" name="Google Shape;327;p45"/>
          <p:cNvSpPr/>
          <p:nvPr/>
        </p:nvSpPr>
        <p:spPr>
          <a:xfrm>
            <a:off x="1776575" y="4861725"/>
            <a:ext cx="7020300" cy="238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pic>
        <p:nvPicPr>
          <p:cNvPr id="333" name="Google Shape;333;p46"/>
          <p:cNvPicPr preferRelativeResize="0"/>
          <p:nvPr/>
        </p:nvPicPr>
        <p:blipFill>
          <a:blip r:embed="rId3">
            <a:alphaModFix/>
          </a:blip>
          <a:stretch>
            <a:fillRect/>
          </a:stretch>
        </p:blipFill>
        <p:spPr>
          <a:xfrm>
            <a:off x="438300" y="1496875"/>
            <a:ext cx="11315399" cy="2154544"/>
          </a:xfrm>
          <a:prstGeom prst="rect">
            <a:avLst/>
          </a:prstGeom>
          <a:noFill/>
          <a:ln>
            <a:noFill/>
          </a:ln>
        </p:spPr>
      </p:pic>
      <p:sp>
        <p:nvSpPr>
          <p:cNvPr id="334" name="Google Shape;334;p46"/>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More and more, the cultural record is digital, and growing</a:t>
            </a:r>
            <a:endParaRPr/>
          </a:p>
        </p:txBody>
      </p:sp>
      <p:sp>
        <p:nvSpPr>
          <p:cNvPr id="335" name="Google Shape;335;p46"/>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36" name="Google Shape;336;p46"/>
          <p:cNvSpPr txBox="1"/>
          <p:nvPr>
            <p:ph idx="1" type="body"/>
          </p:nvPr>
        </p:nvSpPr>
        <p:spPr>
          <a:xfrm>
            <a:off x="436775" y="5877757"/>
            <a:ext cx="11315400" cy="5574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1200">
                <a:solidFill>
                  <a:srgbClr val="000000"/>
                </a:solidFill>
              </a:rPr>
              <a:t>https://blogs.loc.gov/thesignal/2012/05/a-vision-of-the-role-and-future-of-web-archives-the-web-archive-in-todays-world/</a:t>
            </a:r>
            <a:endParaRPr sz="1200">
              <a:solidFill>
                <a:srgbClr val="000000"/>
              </a:solidFill>
            </a:endParaRPr>
          </a:p>
        </p:txBody>
      </p:sp>
      <p:pic>
        <p:nvPicPr>
          <p:cNvPr id="337" name="Google Shape;337;p46"/>
          <p:cNvPicPr preferRelativeResize="0"/>
          <p:nvPr/>
        </p:nvPicPr>
        <p:blipFill>
          <a:blip r:embed="rId4">
            <a:alphaModFix/>
          </a:blip>
          <a:stretch>
            <a:fillRect/>
          </a:stretch>
        </p:blipFill>
        <p:spPr>
          <a:xfrm>
            <a:off x="438300" y="3651424"/>
            <a:ext cx="11315399" cy="2065988"/>
          </a:xfrm>
          <a:prstGeom prst="rect">
            <a:avLst/>
          </a:prstGeom>
          <a:noFill/>
          <a:ln cap="flat" cmpd="sng" w="19050">
            <a:solidFill>
              <a:srgbClr val="0000FF"/>
            </a:solidFill>
            <a:prstDash val="solid"/>
            <a:round/>
            <a:headEnd len="sm" w="sm" type="none"/>
            <a:tailEnd len="sm" w="sm" type="none"/>
          </a:ln>
        </p:spPr>
      </p:pic>
      <p:sp>
        <p:nvSpPr>
          <p:cNvPr id="338" name="Google Shape;338;p46"/>
          <p:cNvSpPr/>
          <p:nvPr/>
        </p:nvSpPr>
        <p:spPr>
          <a:xfrm>
            <a:off x="1133775" y="4797825"/>
            <a:ext cx="5931600" cy="304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47"/>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Digital archives are susceptible to advances in digital forgery technology</a:t>
            </a:r>
            <a:endParaRPr/>
          </a:p>
        </p:txBody>
      </p:sp>
      <p:sp>
        <p:nvSpPr>
          <p:cNvPr id="345" name="Google Shape;345;p47"/>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46" name="Google Shape;346;p47"/>
          <p:cNvSpPr txBox="1"/>
          <p:nvPr>
            <p:ph idx="1" type="body"/>
          </p:nvPr>
        </p:nvSpPr>
        <p:spPr>
          <a:xfrm>
            <a:off x="433388" y="1468658"/>
            <a:ext cx="11315400" cy="4773000"/>
          </a:xfrm>
          <a:prstGeom prst="rect">
            <a:avLst/>
          </a:prstGeom>
        </p:spPr>
        <p:txBody>
          <a:bodyPr anchorCtr="0" anchor="t" bIns="91425" lIns="91425" spcFirstLastPara="1" rIns="91425" wrap="square" tIns="91425">
            <a:noAutofit/>
          </a:bodyPr>
          <a:lstStyle/>
          <a:p>
            <a:pPr indent="-355600" lvl="0" marL="457200" rtl="0" algn="l">
              <a:lnSpc>
                <a:spcPct val="200000"/>
              </a:lnSpc>
              <a:spcBef>
                <a:spcPts val="1000"/>
              </a:spcBef>
              <a:spcAft>
                <a:spcPts val="0"/>
              </a:spcAft>
              <a:buSzPts val="2000"/>
              <a:buChar char="▪"/>
            </a:pPr>
            <a:r>
              <a:rPr lang="en-US"/>
              <a:t>Deep fake audio/video methods</a:t>
            </a:r>
            <a:endParaRPr/>
          </a:p>
          <a:p>
            <a:pPr indent="-355600" lvl="0" marL="457200" rtl="0" algn="l">
              <a:lnSpc>
                <a:spcPct val="200000"/>
              </a:lnSpc>
              <a:spcBef>
                <a:spcPts val="0"/>
              </a:spcBef>
              <a:spcAft>
                <a:spcPts val="0"/>
              </a:spcAft>
              <a:buSzPts val="2000"/>
              <a:buChar char="▪"/>
            </a:pPr>
            <a:r>
              <a:rPr lang="en-US"/>
              <a:t>Social media manipulation</a:t>
            </a:r>
            <a:endParaRPr/>
          </a:p>
          <a:p>
            <a:pPr indent="-355600" lvl="0" marL="457200" rtl="0" algn="l">
              <a:lnSpc>
                <a:spcPct val="200000"/>
              </a:lnSpc>
              <a:spcBef>
                <a:spcPts val="0"/>
              </a:spcBef>
              <a:spcAft>
                <a:spcPts val="0"/>
              </a:spcAft>
              <a:buSzPts val="2000"/>
              <a:buChar char="▪"/>
            </a:pPr>
            <a:r>
              <a:rPr lang="en-US"/>
              <a:t>Insertion of false evidence into legitimate sources</a:t>
            </a:r>
            <a:endParaRPr/>
          </a:p>
          <a:p>
            <a:pPr indent="-342900" lvl="1" marL="914400" rtl="0" algn="l">
              <a:lnSpc>
                <a:spcPct val="200000"/>
              </a:lnSpc>
              <a:spcBef>
                <a:spcPts val="0"/>
              </a:spcBef>
              <a:spcAft>
                <a:spcPts val="0"/>
              </a:spcAft>
              <a:buSzPts val="1800"/>
              <a:buChar char="▪"/>
            </a:pPr>
            <a:r>
              <a:rPr lang="en-US"/>
              <a:t>Either reduces trust in legitimate sources,</a:t>
            </a:r>
            <a:endParaRPr/>
          </a:p>
          <a:p>
            <a:pPr indent="-342900" lvl="1" marL="914400" rtl="0" algn="l">
              <a:lnSpc>
                <a:spcPct val="200000"/>
              </a:lnSpc>
              <a:spcBef>
                <a:spcPts val="0"/>
              </a:spcBef>
              <a:spcAft>
                <a:spcPts val="0"/>
              </a:spcAft>
              <a:buSzPts val="1800"/>
              <a:buChar char="▪"/>
            </a:pPr>
            <a:r>
              <a:rPr lang="en-US"/>
              <a:t>Or it can mislead scholars into claims based on false evidence.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48"/>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Deep fakes allow advanced manipulation of audio/video</a:t>
            </a:r>
            <a:endParaRPr/>
          </a:p>
        </p:txBody>
      </p:sp>
      <p:sp>
        <p:nvSpPr>
          <p:cNvPr id="353" name="Google Shape;353;p48"/>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54" name="Google Shape;354;p48"/>
          <p:cNvSpPr txBox="1"/>
          <p:nvPr>
            <p:ph idx="1" type="body"/>
          </p:nvPr>
        </p:nvSpPr>
        <p:spPr>
          <a:xfrm>
            <a:off x="309238" y="5931582"/>
            <a:ext cx="11315400" cy="5865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1700">
                <a:solidFill>
                  <a:srgbClr val="000000"/>
                </a:solidFill>
              </a:rPr>
              <a:t>https://web.archive.org/web/20190212022828/https://web.stanford.edu/~zollhoef/papers/SG2018_DeepVideo/page.html</a:t>
            </a:r>
            <a:endParaRPr sz="1700">
              <a:solidFill>
                <a:srgbClr val="000000"/>
              </a:solidFill>
            </a:endParaRPr>
          </a:p>
        </p:txBody>
      </p:sp>
      <p:pic>
        <p:nvPicPr>
          <p:cNvPr id="355" name="Google Shape;355;p48"/>
          <p:cNvPicPr preferRelativeResize="0"/>
          <p:nvPr/>
        </p:nvPicPr>
        <p:blipFill>
          <a:blip r:embed="rId3">
            <a:alphaModFix/>
          </a:blip>
          <a:stretch>
            <a:fillRect/>
          </a:stretch>
        </p:blipFill>
        <p:spPr>
          <a:xfrm>
            <a:off x="1496063" y="1336525"/>
            <a:ext cx="9190075" cy="4595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49"/>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Skepticism is learned: Default setting is to believe what we see and hear.</a:t>
            </a:r>
            <a:endParaRPr/>
          </a:p>
        </p:txBody>
      </p:sp>
      <p:sp>
        <p:nvSpPr>
          <p:cNvPr id="362" name="Google Shape;362;p49"/>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63" name="Google Shape;363;p49"/>
          <p:cNvSpPr txBox="1"/>
          <p:nvPr>
            <p:ph idx="1" type="body"/>
          </p:nvPr>
        </p:nvSpPr>
        <p:spPr>
          <a:xfrm>
            <a:off x="433400" y="5778671"/>
            <a:ext cx="11315400" cy="6876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1200">
                <a:solidFill>
                  <a:srgbClr val="000000"/>
                </a:solidFill>
              </a:rPr>
              <a:t>https://www.imdb.com/title/tt0177789/</a:t>
            </a:r>
            <a:endParaRPr sz="1200">
              <a:solidFill>
                <a:srgbClr val="000000"/>
              </a:solidFill>
            </a:endParaRPr>
          </a:p>
        </p:txBody>
      </p:sp>
      <p:pic>
        <p:nvPicPr>
          <p:cNvPr id="364" name="Google Shape;364;p49"/>
          <p:cNvPicPr preferRelativeResize="0"/>
          <p:nvPr/>
        </p:nvPicPr>
        <p:blipFill>
          <a:blip r:embed="rId3">
            <a:alphaModFix/>
          </a:blip>
          <a:stretch>
            <a:fillRect/>
          </a:stretch>
        </p:blipFill>
        <p:spPr>
          <a:xfrm>
            <a:off x="2184438" y="1546200"/>
            <a:ext cx="7823125" cy="4380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50"/>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The meaning of information literacy needs to change</a:t>
            </a:r>
            <a:endParaRPr/>
          </a:p>
        </p:txBody>
      </p:sp>
      <p:sp>
        <p:nvSpPr>
          <p:cNvPr id="371" name="Google Shape;371;p50"/>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72" name="Google Shape;372;p50"/>
          <p:cNvSpPr txBox="1"/>
          <p:nvPr>
            <p:ph idx="1" type="body"/>
          </p:nvPr>
        </p:nvSpPr>
        <p:spPr>
          <a:xfrm>
            <a:off x="433400" y="5778682"/>
            <a:ext cx="11315400" cy="4629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1400">
                <a:solidFill>
                  <a:srgbClr val="000000"/>
                </a:solidFill>
              </a:rPr>
              <a:t>https://web.archive.org/web/20190128083058/https://er.educause.edu/articles/2018/10/managing-the-cultural-record-in-the-information-warfare-era</a:t>
            </a:r>
            <a:endParaRPr sz="1400">
              <a:solidFill>
                <a:srgbClr val="000000"/>
              </a:solidFill>
            </a:endParaRPr>
          </a:p>
        </p:txBody>
      </p:sp>
      <p:pic>
        <p:nvPicPr>
          <p:cNvPr id="373" name="Google Shape;373;p50"/>
          <p:cNvPicPr preferRelativeResize="0"/>
          <p:nvPr/>
        </p:nvPicPr>
        <p:blipFill>
          <a:blip r:embed="rId3">
            <a:alphaModFix/>
          </a:blip>
          <a:stretch>
            <a:fillRect/>
          </a:stretch>
        </p:blipFill>
        <p:spPr>
          <a:xfrm>
            <a:off x="433400" y="1565750"/>
            <a:ext cx="11315401" cy="2144979"/>
          </a:xfrm>
          <a:prstGeom prst="rect">
            <a:avLst/>
          </a:prstGeom>
          <a:noFill/>
          <a:ln>
            <a:noFill/>
          </a:ln>
        </p:spPr>
      </p:pic>
      <p:pic>
        <p:nvPicPr>
          <p:cNvPr id="374" name="Google Shape;374;p50"/>
          <p:cNvPicPr preferRelativeResize="0"/>
          <p:nvPr/>
        </p:nvPicPr>
        <p:blipFill>
          <a:blip r:embed="rId4">
            <a:alphaModFix/>
          </a:blip>
          <a:stretch>
            <a:fillRect/>
          </a:stretch>
        </p:blipFill>
        <p:spPr>
          <a:xfrm>
            <a:off x="763700" y="3356898"/>
            <a:ext cx="9592394" cy="2421775"/>
          </a:xfrm>
          <a:prstGeom prst="rect">
            <a:avLst/>
          </a:prstGeom>
          <a:noFill/>
          <a:ln cap="flat" cmpd="sng" w="9525">
            <a:solidFill>
              <a:srgbClr val="FF0000"/>
            </a:solidFill>
            <a:prstDash val="solid"/>
            <a:round/>
            <a:headEnd len="sm" w="sm" type="none"/>
            <a:tailEnd len="sm" w="sm" type="none"/>
          </a:ln>
        </p:spPr>
      </p:pic>
      <p:cxnSp>
        <p:nvCxnSpPr>
          <p:cNvPr id="375" name="Google Shape;375;p50"/>
          <p:cNvCxnSpPr/>
          <p:nvPr/>
        </p:nvCxnSpPr>
        <p:spPr>
          <a:xfrm>
            <a:off x="3448100" y="4708900"/>
            <a:ext cx="6046200" cy="0"/>
          </a:xfrm>
          <a:prstGeom prst="straightConnector1">
            <a:avLst/>
          </a:prstGeom>
          <a:noFill/>
          <a:ln cap="flat" cmpd="sng" w="28575">
            <a:solidFill>
              <a:srgbClr val="FF0000"/>
            </a:solidFill>
            <a:prstDash val="solid"/>
            <a:round/>
            <a:headEnd len="med" w="med" type="none"/>
            <a:tailEnd len="med" w="med" type="none"/>
          </a:ln>
        </p:spPr>
      </p:cxnSp>
      <p:cxnSp>
        <p:nvCxnSpPr>
          <p:cNvPr id="376" name="Google Shape;376;p50"/>
          <p:cNvCxnSpPr/>
          <p:nvPr/>
        </p:nvCxnSpPr>
        <p:spPr>
          <a:xfrm flipH="1" rot="10800000">
            <a:off x="849650" y="5072000"/>
            <a:ext cx="7173600" cy="900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51"/>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Awareness of DeepFakes Erodes Trust</a:t>
            </a:r>
            <a:endParaRPr/>
          </a:p>
        </p:txBody>
      </p:sp>
      <p:sp>
        <p:nvSpPr>
          <p:cNvPr id="383" name="Google Shape;383;p51"/>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84" name="Google Shape;384;p51"/>
          <p:cNvSpPr txBox="1"/>
          <p:nvPr>
            <p:ph idx="1" type="body"/>
          </p:nvPr>
        </p:nvSpPr>
        <p:spPr>
          <a:xfrm>
            <a:off x="337875" y="5764151"/>
            <a:ext cx="11315400" cy="8742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sz="1400">
                <a:solidFill>
                  <a:srgbClr val="000000"/>
                </a:solidFill>
              </a:rPr>
              <a:t>https://www.brookings.edu/blog/techtank/2019/02/14/artificial-intelligence-deepfakes-and-the-uncertain-future-of-truth/</a:t>
            </a:r>
            <a:endParaRPr sz="1400">
              <a:solidFill>
                <a:srgbClr val="000000"/>
              </a:solidFill>
            </a:endParaRPr>
          </a:p>
          <a:p>
            <a:pPr indent="0" lvl="0" marL="0" rtl="0" algn="l">
              <a:spcBef>
                <a:spcPts val="1000"/>
              </a:spcBef>
              <a:spcAft>
                <a:spcPts val="0"/>
              </a:spcAft>
              <a:buNone/>
            </a:pPr>
            <a:r>
              <a:rPr lang="en-US" sz="1400">
                <a:solidFill>
                  <a:srgbClr val="000000"/>
                </a:solidFill>
              </a:rPr>
              <a:t>https://papers.ssrn.com/sol3/papers.cfm?abstract_id=3213954</a:t>
            </a:r>
            <a:endParaRPr sz="1400">
              <a:solidFill>
                <a:srgbClr val="000000"/>
              </a:solidFill>
            </a:endParaRPr>
          </a:p>
        </p:txBody>
      </p:sp>
      <p:pic>
        <p:nvPicPr>
          <p:cNvPr id="385" name="Google Shape;385;p51"/>
          <p:cNvPicPr preferRelativeResize="0"/>
          <p:nvPr/>
        </p:nvPicPr>
        <p:blipFill>
          <a:blip r:embed="rId3">
            <a:alphaModFix/>
          </a:blip>
          <a:stretch>
            <a:fillRect/>
          </a:stretch>
        </p:blipFill>
        <p:spPr>
          <a:xfrm>
            <a:off x="439625" y="1336525"/>
            <a:ext cx="11309699" cy="2074103"/>
          </a:xfrm>
          <a:prstGeom prst="rect">
            <a:avLst/>
          </a:prstGeom>
          <a:noFill/>
          <a:ln>
            <a:noFill/>
          </a:ln>
        </p:spPr>
      </p:pic>
      <p:pic>
        <p:nvPicPr>
          <p:cNvPr id="386" name="Google Shape;386;p51"/>
          <p:cNvPicPr preferRelativeResize="0"/>
          <p:nvPr/>
        </p:nvPicPr>
        <p:blipFill>
          <a:blip r:embed="rId4">
            <a:alphaModFix/>
          </a:blip>
          <a:stretch>
            <a:fillRect/>
          </a:stretch>
        </p:blipFill>
        <p:spPr>
          <a:xfrm>
            <a:off x="1881225" y="2865774"/>
            <a:ext cx="5951026" cy="3095000"/>
          </a:xfrm>
          <a:prstGeom prst="rect">
            <a:avLst/>
          </a:prstGeom>
          <a:noFill/>
          <a:ln>
            <a:noFill/>
          </a:ln>
        </p:spPr>
      </p:pic>
      <p:cxnSp>
        <p:nvCxnSpPr>
          <p:cNvPr id="387" name="Google Shape;387;p51"/>
          <p:cNvCxnSpPr/>
          <p:nvPr/>
        </p:nvCxnSpPr>
        <p:spPr>
          <a:xfrm flipH="1" rot="10800000">
            <a:off x="5205575" y="4871225"/>
            <a:ext cx="2531100" cy="9600"/>
          </a:xfrm>
          <a:prstGeom prst="straightConnector1">
            <a:avLst/>
          </a:prstGeom>
          <a:noFill/>
          <a:ln cap="flat" cmpd="sng" w="28575">
            <a:solidFill>
              <a:srgbClr val="FF0000"/>
            </a:solidFill>
            <a:prstDash val="solid"/>
            <a:round/>
            <a:headEnd len="med" w="med" type="none"/>
            <a:tailEnd len="med" w="med" type="none"/>
          </a:ln>
        </p:spPr>
      </p:cxnSp>
      <p:cxnSp>
        <p:nvCxnSpPr>
          <p:cNvPr id="388" name="Google Shape;388;p51"/>
          <p:cNvCxnSpPr/>
          <p:nvPr/>
        </p:nvCxnSpPr>
        <p:spPr>
          <a:xfrm flipH="1" rot="10800000">
            <a:off x="1881225" y="5243875"/>
            <a:ext cx="4059900" cy="1860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DU Angle Theme">
  <a:themeElements>
    <a:clrScheme name="Custom 1">
      <a:dk1>
        <a:srgbClr val="043657"/>
      </a:dk1>
      <a:lt1>
        <a:srgbClr val="FFFFFF"/>
      </a:lt1>
      <a:dk2>
        <a:srgbClr val="043657"/>
      </a:dk2>
      <a:lt2>
        <a:srgbClr val="FFFFFF"/>
      </a:lt2>
      <a:accent1>
        <a:srgbClr val="57C1EA"/>
      </a:accent1>
      <a:accent2>
        <a:srgbClr val="83CDB8"/>
      </a:accent2>
      <a:accent3>
        <a:srgbClr val="E0E329"/>
      </a:accent3>
      <a:accent4>
        <a:srgbClr val="FCB24C"/>
      </a:accent4>
      <a:accent5>
        <a:srgbClr val="9264AA"/>
      </a:accent5>
      <a:accent6>
        <a:srgbClr val="FFD140"/>
      </a:accent6>
      <a:hlink>
        <a:srgbClr val="98C5EA"/>
      </a:hlink>
      <a:folHlink>
        <a:srgbClr val="838A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